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64" r:id="rId2"/>
    <p:sldId id="365" r:id="rId3"/>
    <p:sldId id="366" r:id="rId4"/>
    <p:sldId id="367" r:id="rId5"/>
    <p:sldId id="368" r:id="rId6"/>
    <p:sldId id="369" r:id="rId7"/>
    <p:sldId id="370" r:id="rId8"/>
    <p:sldId id="371" r:id="rId9"/>
    <p:sldId id="372" r:id="rId10"/>
    <p:sldId id="373"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456" userDrawn="1">
          <p15:clr>
            <a:srgbClr val="A4A3A4"/>
          </p15:clr>
        </p15:guide>
        <p15:guide id="3" pos="7176" userDrawn="1">
          <p15:clr>
            <a:srgbClr val="A4A3A4"/>
          </p15:clr>
        </p15:guide>
        <p15:guide id="4"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FECA3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405" autoAdjust="0"/>
  </p:normalViewPr>
  <p:slideViewPr>
    <p:cSldViewPr snapToGrid="0" showGuides="1">
      <p:cViewPr varScale="1">
        <p:scale>
          <a:sx n="102" d="100"/>
          <a:sy n="102" d="100"/>
        </p:scale>
        <p:origin x="138" y="654"/>
      </p:cViewPr>
      <p:guideLst>
        <p:guide pos="3840"/>
        <p:guide pos="456"/>
        <p:guide pos="7176"/>
        <p:guide orient="horz"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72662401574803E-2"/>
          <c:y val="9.8519617463114106E-2"/>
          <c:w val="0.92912733759842503"/>
          <c:h val="0.76748654235442004"/>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ECA30"/>
              </a:solidFill>
              <a:ln>
                <a:noFill/>
              </a:ln>
              <a:effectLst/>
            </c:spPr>
            <c:extLst>
              <c:ext xmlns:c16="http://schemas.microsoft.com/office/drawing/2014/chart" uri="{C3380CC4-5D6E-409C-BE32-E72D297353CC}">
                <c16:uniqueId val="{00000001-18FB-49DB-9C54-F80AAF02BB9B}"/>
              </c:ext>
            </c:extLst>
          </c:dPt>
          <c:cat>
            <c:numRef>
              <c:f>Sheet1!$A$2:$A$3</c:f>
              <c:numCache>
                <c:formatCode>General</c:formatCode>
                <c:ptCount val="2"/>
                <c:pt idx="0">
                  <c:v>2020</c:v>
                </c:pt>
                <c:pt idx="1">
                  <c:v>2025</c:v>
                </c:pt>
              </c:numCache>
            </c:numRef>
          </c:cat>
          <c:val>
            <c:numRef>
              <c:f>Sheet1!$B$2:$B$3</c:f>
              <c:numCache>
                <c:formatCode>General</c:formatCode>
                <c:ptCount val="2"/>
                <c:pt idx="0">
                  <c:v>7.4</c:v>
                </c:pt>
                <c:pt idx="1">
                  <c:v>9.9</c:v>
                </c:pt>
              </c:numCache>
            </c:numRef>
          </c:val>
          <c:extLst>
            <c:ext xmlns:c16="http://schemas.microsoft.com/office/drawing/2014/chart" uri="{C3380CC4-5D6E-409C-BE32-E72D297353CC}">
              <c16:uniqueId val="{00000002-18FB-49DB-9C54-F80AAF02BB9B}"/>
            </c:ext>
          </c:extLst>
        </c:ser>
        <c:dLbls>
          <c:showLegendKey val="0"/>
          <c:showVal val="0"/>
          <c:showCatName val="0"/>
          <c:showSerName val="0"/>
          <c:showPercent val="0"/>
          <c:showBubbleSize val="0"/>
        </c:dLbls>
        <c:gapWidth val="219"/>
        <c:overlap val="-27"/>
        <c:axId val="457248767"/>
        <c:axId val="457247935"/>
      </c:barChart>
      <c:catAx>
        <c:axId val="45724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57247935"/>
        <c:crosses val="autoZero"/>
        <c:auto val="1"/>
        <c:lblAlgn val="ctr"/>
        <c:lblOffset val="100"/>
        <c:noMultiLvlLbl val="0"/>
      </c:catAx>
      <c:valAx>
        <c:axId val="457247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5724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North America</c:v>
                </c:pt>
              </c:strCache>
            </c:strRef>
          </c:tx>
          <c:spPr>
            <a:solidFill>
              <a:schemeClr val="accent1"/>
            </a:solidFill>
            <a:ln>
              <a:noFill/>
            </a:ln>
            <a:effectLst/>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General</c:formatCode>
                <c:ptCount val="8"/>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numCache>
            </c:numRef>
          </c:val>
          <c:extLst>
            <c:ext xmlns:c16="http://schemas.microsoft.com/office/drawing/2014/chart" uri="{C3380CC4-5D6E-409C-BE32-E72D297353CC}">
              <c16:uniqueId val="{00000000-1F1E-4243-BDB6-483F689523B8}"/>
            </c:ext>
          </c:extLst>
        </c:ser>
        <c:ser>
          <c:idx val="1"/>
          <c:order val="1"/>
          <c:tx>
            <c:strRef>
              <c:f>Sheet1!$C$1</c:f>
              <c:strCache>
                <c:ptCount val="1"/>
                <c:pt idx="0">
                  <c:v>Europa</c:v>
                </c:pt>
              </c:strCache>
            </c:strRef>
          </c:tx>
          <c:spPr>
            <a:solidFill>
              <a:schemeClr val="accent2"/>
            </a:solidFill>
            <a:ln>
              <a:noFill/>
            </a:ln>
            <a:effectLst/>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General</c:formatCode>
                <c:ptCount val="8"/>
                <c:pt idx="0">
                  <c:v>2.4</c:v>
                </c:pt>
                <c:pt idx="1">
                  <c:v>2.4</c:v>
                </c:pt>
                <c:pt idx="2">
                  <c:v>2.4</c:v>
                </c:pt>
                <c:pt idx="3">
                  <c:v>2.4</c:v>
                </c:pt>
                <c:pt idx="4">
                  <c:v>2.4</c:v>
                </c:pt>
                <c:pt idx="5">
                  <c:v>2.4</c:v>
                </c:pt>
                <c:pt idx="6">
                  <c:v>3.4</c:v>
                </c:pt>
                <c:pt idx="7">
                  <c:v>4.2</c:v>
                </c:pt>
              </c:numCache>
            </c:numRef>
          </c:val>
          <c:extLst>
            <c:ext xmlns:c16="http://schemas.microsoft.com/office/drawing/2014/chart" uri="{C3380CC4-5D6E-409C-BE32-E72D297353CC}">
              <c16:uniqueId val="{00000001-1F1E-4243-BDB6-483F689523B8}"/>
            </c:ext>
          </c:extLst>
        </c:ser>
        <c:ser>
          <c:idx val="2"/>
          <c:order val="2"/>
          <c:tx>
            <c:strRef>
              <c:f>Sheet1!$D$1</c:f>
              <c:strCache>
                <c:ptCount val="1"/>
                <c:pt idx="0">
                  <c:v>Apac</c:v>
                </c:pt>
              </c:strCache>
            </c:strRef>
          </c:tx>
          <c:spPr>
            <a:solidFill>
              <a:schemeClr val="accent3"/>
            </a:solidFill>
            <a:ln>
              <a:noFill/>
            </a:ln>
            <a:effectLst/>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Sheet1!$D$2:$D$9</c:f>
              <c:numCache>
                <c:formatCode>General</c:formatCode>
                <c:ptCount val="8"/>
                <c:pt idx="0">
                  <c:v>1</c:v>
                </c:pt>
                <c:pt idx="1">
                  <c:v>1</c:v>
                </c:pt>
                <c:pt idx="2">
                  <c:v>1</c:v>
                </c:pt>
                <c:pt idx="3">
                  <c:v>1</c:v>
                </c:pt>
                <c:pt idx="4">
                  <c:v>1</c:v>
                </c:pt>
                <c:pt idx="5">
                  <c:v>1</c:v>
                </c:pt>
                <c:pt idx="6">
                  <c:v>1.4</c:v>
                </c:pt>
                <c:pt idx="7">
                  <c:v>1.8</c:v>
                </c:pt>
              </c:numCache>
            </c:numRef>
          </c:val>
          <c:extLst>
            <c:ext xmlns:c16="http://schemas.microsoft.com/office/drawing/2014/chart" uri="{C3380CC4-5D6E-409C-BE32-E72D297353CC}">
              <c16:uniqueId val="{00000002-1F1E-4243-BDB6-483F689523B8}"/>
            </c:ext>
          </c:extLst>
        </c:ser>
        <c:ser>
          <c:idx val="3"/>
          <c:order val="3"/>
          <c:tx>
            <c:strRef>
              <c:f>Sheet1!$E$1</c:f>
              <c:strCache>
                <c:ptCount val="1"/>
                <c:pt idx="0">
                  <c:v>Row</c:v>
                </c:pt>
              </c:strCache>
            </c:strRef>
          </c:tx>
          <c:spPr>
            <a:solidFill>
              <a:schemeClr val="accent4"/>
            </a:solidFill>
            <a:ln>
              <a:noFill/>
            </a:ln>
            <a:effectLst/>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Sheet1!$E$2:$E$9</c:f>
              <c:numCache>
                <c:formatCode>General</c:formatCode>
                <c:ptCount val="8"/>
                <c:pt idx="0">
                  <c:v>0.6</c:v>
                </c:pt>
                <c:pt idx="1">
                  <c:v>1</c:v>
                </c:pt>
                <c:pt idx="2">
                  <c:v>1.3</c:v>
                </c:pt>
                <c:pt idx="3">
                  <c:v>1.6</c:v>
                </c:pt>
                <c:pt idx="4">
                  <c:v>1.8</c:v>
                </c:pt>
                <c:pt idx="5">
                  <c:v>2</c:v>
                </c:pt>
                <c:pt idx="6">
                  <c:v>2.2000000000000002</c:v>
                </c:pt>
                <c:pt idx="7">
                  <c:v>2.4</c:v>
                </c:pt>
              </c:numCache>
            </c:numRef>
          </c:val>
          <c:extLst>
            <c:ext xmlns:c16="http://schemas.microsoft.com/office/drawing/2014/chart" uri="{C3380CC4-5D6E-409C-BE32-E72D297353CC}">
              <c16:uniqueId val="{00000003-1F1E-4243-BDB6-483F689523B8}"/>
            </c:ext>
          </c:extLst>
        </c:ser>
        <c:dLbls>
          <c:showLegendKey val="0"/>
          <c:showVal val="0"/>
          <c:showCatName val="0"/>
          <c:showSerName val="0"/>
          <c:showPercent val="0"/>
          <c:showBubbleSize val="0"/>
        </c:dLbls>
        <c:gapWidth val="150"/>
        <c:overlap val="100"/>
        <c:axId val="2105554943"/>
        <c:axId val="2105558271"/>
      </c:barChart>
      <c:catAx>
        <c:axId val="210555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2105558271"/>
        <c:crosses val="autoZero"/>
        <c:auto val="1"/>
        <c:lblAlgn val="ctr"/>
        <c:lblOffset val="100"/>
        <c:noMultiLvlLbl val="0"/>
      </c:catAx>
      <c:valAx>
        <c:axId val="2105558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2105554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4_1#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421B4C0-17A1-4506-9B7B-A2C9DDF670FA}" type="doc">
      <dgm:prSet loTypeId="urn:microsoft.com/office/officeart/2009/3/layout/SnapshotPictureList" loCatId="picture" qsTypeId="urn:microsoft.com/office/officeart/2005/8/quickstyle/simple1#1" qsCatId="simple" csTypeId="urn:microsoft.com/office/officeart/2005/8/colors/accent4_1#1" csCatId="accent4" phldr="1"/>
      <dgm:spPr/>
      <dgm:t>
        <a:bodyPr/>
        <a:lstStyle/>
        <a:p>
          <a:endParaRPr lang="en-US"/>
        </a:p>
      </dgm:t>
    </dgm:pt>
    <dgm:pt modelId="{1AE2B8C3-23E2-429C-92D7-71A994838BA7}">
      <dgm:prSet phldrT="[Text]" custT="1"/>
      <dgm:spPr/>
      <dgm:t>
        <a:bodyPr/>
        <a:lstStyle/>
        <a:p>
          <a:pPr algn="l"/>
          <a:r>
            <a:rPr lang="en-US" sz="2400">
              <a:latin typeface="Times New Roman" panose="02020603050405020304" pitchFamily="18" charset="0"/>
              <a:cs typeface="Times New Roman" panose="02020603050405020304" pitchFamily="18" charset="0"/>
            </a:rPr>
            <a:t>Explosion</a:t>
          </a:r>
          <a:endParaRPr lang="en-US" sz="2400" dirty="0">
            <a:latin typeface="Times New Roman" panose="02020603050405020304" pitchFamily="18" charset="0"/>
            <a:cs typeface="Times New Roman" panose="02020603050405020304" pitchFamily="18" charset="0"/>
          </a:endParaRPr>
        </a:p>
      </dgm:t>
    </dgm:pt>
    <dgm:pt modelId="{3670687F-0BB5-4165-A992-8541B45658DF}" type="parTrans" cxnId="{CDE129E9-3016-47DE-A704-16C0E1B7A777}">
      <dgm:prSet/>
      <dgm:spPr/>
      <dgm:t>
        <a:bodyPr/>
        <a:lstStyle/>
        <a:p>
          <a:endParaRPr lang="en-US"/>
        </a:p>
      </dgm:t>
    </dgm:pt>
    <dgm:pt modelId="{40138799-6069-4305-8843-E5388CADA4EF}" type="sibTrans" cxnId="{CDE129E9-3016-47DE-A704-16C0E1B7A777}">
      <dgm:prSet/>
      <dgm:spPr/>
      <dgm:t>
        <a:bodyPr/>
        <a:lstStyle/>
        <a:p>
          <a:endParaRPr lang="en-US"/>
        </a:p>
      </dgm:t>
    </dgm:pt>
    <dgm:pt modelId="{340052B0-939C-4CC2-958C-AC4AA0200459}" type="pres">
      <dgm:prSet presAssocID="{2421B4C0-17A1-4506-9B7B-A2C9DDF670FA}" presName="Name0" presStyleCnt="0">
        <dgm:presLayoutVars>
          <dgm:chMax/>
          <dgm:chPref/>
          <dgm:dir/>
          <dgm:animLvl val="lvl"/>
        </dgm:presLayoutVars>
      </dgm:prSet>
      <dgm:spPr/>
    </dgm:pt>
    <dgm:pt modelId="{6A68C004-FB68-4D62-9C39-31B2EAFB25BF}" type="pres">
      <dgm:prSet presAssocID="{1AE2B8C3-23E2-429C-92D7-71A994838BA7}" presName="composite" presStyleCnt="0"/>
      <dgm:spPr/>
    </dgm:pt>
    <dgm:pt modelId="{A3E69300-A61B-425A-A13D-9F105AB204F3}" type="pres">
      <dgm:prSet presAssocID="{1AE2B8C3-23E2-429C-92D7-71A994838BA7}" presName="ParentAccentShape" presStyleLbl="trBgShp" presStyleIdx="0" presStyleCnt="1"/>
      <dgm:spPr/>
    </dgm:pt>
    <dgm:pt modelId="{A00652BF-A6FF-4E0F-9C36-EF1EE95A48BD}" type="pres">
      <dgm:prSet presAssocID="{1AE2B8C3-23E2-429C-92D7-71A994838BA7}" presName="ParentText" presStyleLbl="revTx" presStyleIdx="0" presStyleCnt="2">
        <dgm:presLayoutVars>
          <dgm:chMax val="1"/>
          <dgm:chPref val="1"/>
          <dgm:bulletEnabled val="1"/>
        </dgm:presLayoutVars>
      </dgm:prSet>
      <dgm:spPr/>
    </dgm:pt>
    <dgm:pt modelId="{C11F8B54-62D4-4119-81B1-8F8AB908BED0}" type="pres">
      <dgm:prSet presAssocID="{1AE2B8C3-23E2-429C-92D7-71A994838BA7}" presName="ChildText" presStyleLbl="revTx" presStyleIdx="1" presStyleCnt="2">
        <dgm:presLayoutVars>
          <dgm:chMax val="0"/>
          <dgm:chPref val="0"/>
        </dgm:presLayoutVars>
      </dgm:prSet>
      <dgm:spPr/>
    </dgm:pt>
    <dgm:pt modelId="{1FAB70A0-9792-4725-96D9-6EA4CB6AD45E}" type="pres">
      <dgm:prSet presAssocID="{1AE2B8C3-23E2-429C-92D7-71A994838BA7}" presName="ChildAccentShape" presStyleLbl="trBgShp" presStyleIdx="0" presStyleCnt="1"/>
      <dgm:spPr/>
    </dgm:pt>
    <dgm:pt modelId="{4032D273-7F2F-415B-BB10-0D444738A9CB}" type="pres">
      <dgm:prSet presAssocID="{1AE2B8C3-23E2-429C-92D7-71A994838BA7}" presName="Image" presStyleLbl="alignImgPlace1" presStyleIdx="0" presStyleCnt="1" custScaleX="96791" custLinFactNeighborX="5234" custLinFactNeighborY="-55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Lst>
  <dgm:cxnLst>
    <dgm:cxn modelId="{0482DC2C-BE72-444E-A1CF-4BC40F3F2D4B}" type="presOf" srcId="{2421B4C0-17A1-4506-9B7B-A2C9DDF670FA}" destId="{340052B0-939C-4CC2-958C-AC4AA0200459}" srcOrd="0" destOrd="0" presId="urn:microsoft.com/office/officeart/2009/3/layout/SnapshotPictureList"/>
    <dgm:cxn modelId="{CDE129E9-3016-47DE-A704-16C0E1B7A777}" srcId="{2421B4C0-17A1-4506-9B7B-A2C9DDF670FA}" destId="{1AE2B8C3-23E2-429C-92D7-71A994838BA7}" srcOrd="0" destOrd="0" parTransId="{3670687F-0BB5-4165-A992-8541B45658DF}" sibTransId="{40138799-6069-4305-8843-E5388CADA4EF}"/>
    <dgm:cxn modelId="{1A0889FE-7576-483B-ACDC-CA7369AFBA82}" type="presOf" srcId="{1AE2B8C3-23E2-429C-92D7-71A994838BA7}" destId="{A00652BF-A6FF-4E0F-9C36-EF1EE95A48BD}" srcOrd="0" destOrd="0" presId="urn:microsoft.com/office/officeart/2009/3/layout/SnapshotPictureList"/>
    <dgm:cxn modelId="{BD722BAD-ABA7-4049-AB87-885231C08944}" type="presParOf" srcId="{340052B0-939C-4CC2-958C-AC4AA0200459}" destId="{6A68C004-FB68-4D62-9C39-31B2EAFB25BF}" srcOrd="0" destOrd="0" presId="urn:microsoft.com/office/officeart/2009/3/layout/SnapshotPictureList"/>
    <dgm:cxn modelId="{DCED4D36-DA2C-4C03-9358-8B901B0F01C1}" type="presParOf" srcId="{6A68C004-FB68-4D62-9C39-31B2EAFB25BF}" destId="{A3E69300-A61B-425A-A13D-9F105AB204F3}" srcOrd="0" destOrd="0" presId="urn:microsoft.com/office/officeart/2009/3/layout/SnapshotPictureList"/>
    <dgm:cxn modelId="{FD936A10-9ED8-469F-9176-8997F990EFA0}" type="presParOf" srcId="{6A68C004-FB68-4D62-9C39-31B2EAFB25BF}" destId="{A00652BF-A6FF-4E0F-9C36-EF1EE95A48BD}" srcOrd="1" destOrd="0" presId="urn:microsoft.com/office/officeart/2009/3/layout/SnapshotPictureList"/>
    <dgm:cxn modelId="{693E6C99-7329-412E-9758-608B2BAC42F6}" type="presParOf" srcId="{6A68C004-FB68-4D62-9C39-31B2EAFB25BF}" destId="{C11F8B54-62D4-4119-81B1-8F8AB908BED0}" srcOrd="2" destOrd="0" presId="urn:microsoft.com/office/officeart/2009/3/layout/SnapshotPictureList"/>
    <dgm:cxn modelId="{89EF8987-DB95-4D88-9D04-1E03BDB0760F}" type="presParOf" srcId="{6A68C004-FB68-4D62-9C39-31B2EAFB25BF}" destId="{1FAB70A0-9792-4725-96D9-6EA4CB6AD45E}" srcOrd="3" destOrd="0" presId="urn:microsoft.com/office/officeart/2009/3/layout/SnapshotPictureList"/>
    <dgm:cxn modelId="{004B1143-8F24-4369-A15A-EC28C1CD2C06}" type="presParOf" srcId="{6A68C004-FB68-4D62-9C39-31B2EAFB25BF}" destId="{4032D273-7F2F-415B-BB10-0D444738A9C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69300-A61B-425A-A13D-9F105AB204F3}">
      <dsp:nvSpPr>
        <dsp:cNvPr id="0" name=""/>
        <dsp:cNvSpPr/>
      </dsp:nvSpPr>
      <dsp:spPr>
        <a:xfrm>
          <a:off x="156924" y="499733"/>
          <a:ext cx="4977842" cy="3542288"/>
        </a:xfrm>
        <a:prstGeom prst="frame">
          <a:avLst>
            <a:gd name="adj1" fmla="val 5450"/>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2D273-7F2F-415B-BB10-0D444738A9CB}">
      <dsp:nvSpPr>
        <dsp:cNvPr id="0" name=""/>
        <dsp:cNvSpPr/>
      </dsp:nvSpPr>
      <dsp:spPr>
        <a:xfrm>
          <a:off x="292852" y="56696"/>
          <a:ext cx="4632851" cy="33506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652BF-A6FF-4E0F-9C36-EF1EE95A48BD}">
      <dsp:nvSpPr>
        <dsp:cNvPr id="0" name=""/>
        <dsp:cNvSpPr/>
      </dsp:nvSpPr>
      <dsp:spPr>
        <a:xfrm>
          <a:off x="351535" y="3427178"/>
          <a:ext cx="4591838" cy="42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Explosion</a:t>
          </a:r>
          <a:endParaRPr lang="en-US" sz="2400" kern="1200" dirty="0">
            <a:latin typeface="Times New Roman" panose="02020603050405020304" pitchFamily="18" charset="0"/>
            <a:cs typeface="Times New Roman" panose="02020603050405020304" pitchFamily="18" charset="0"/>
          </a:endParaRPr>
        </a:p>
      </dsp:txBody>
      <dsp:txXfrm>
        <a:off x="351535" y="3427178"/>
        <a:ext cx="4591838" cy="420473"/>
      </dsp:txXfrm>
    </dsp:sp>
    <dsp:sp modelId="{C11F8B54-62D4-4119-81B1-8F8AB908BED0}">
      <dsp:nvSpPr>
        <dsp:cNvPr id="0" name=""/>
        <dsp:cNvSpPr/>
      </dsp:nvSpPr>
      <dsp:spPr>
        <a:xfrm>
          <a:off x="5337419" y="499733"/>
          <a:ext cx="2275814" cy="354228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3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903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69D59-94DC-48E3-8F84-1D07905BCEB2}" type="datetimeFigureOut">
              <a:rPr lang="en-US" smtClean="0"/>
              <a:t>3/23/2024</a:t>
            </a:fld>
            <a:endParaRPr lang="en-US"/>
          </a:p>
        </p:txBody>
      </p:sp>
      <p:sp>
        <p:nvSpPr>
          <p:cNvPr id="104904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904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904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03D09-5926-4F66-AE61-F8BC0C32CF3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ext Placeholder 1048594"/>
          <p:cNvSpPr>
            <a:spLocks noGrp="1"/>
          </p:cNvSpPr>
          <p:nvPr>
            <p:ph type="body"/>
          </p:nvPr>
        </p:nvSpPr>
        <p:spPr/>
        <p:txBody>
          <a:bodyPr/>
          <a:lstStyle/>
          <a:p>
            <a:r>
              <a:rPr lang="zh-CN" altLang="en-US"/>
              <a:t>Hamidrezs Ahmadian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ext Placeholder 1048600"/>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984"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1048985"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1048986" name="Date Placeholder 3"/>
          <p:cNvSpPr>
            <a:spLocks noGrp="1"/>
          </p:cNvSpPr>
          <p:nvPr>
            <p:ph type="dt" sz="half" idx="10"/>
          </p:nvPr>
        </p:nvSpPr>
        <p:spPr/>
        <p:txBody>
          <a:bodyPr/>
          <a:lstStyle/>
          <a:p>
            <a:fld id="{DC7D46CC-EEF8-4B75-92C8-B472F9CB76F4}" type="datetime1">
              <a:rPr lang="en-US" smtClean="0"/>
              <a:t>3/23/2024</a:t>
            </a:fld>
            <a:endParaRPr lang="en-US"/>
          </a:p>
        </p:txBody>
      </p:sp>
      <p:sp>
        <p:nvSpPr>
          <p:cNvPr id="1048987" name="Footer Placeholder 4"/>
          <p:cNvSpPr>
            <a:spLocks noGrp="1"/>
          </p:cNvSpPr>
          <p:nvPr>
            <p:ph type="ftr" sz="quarter" idx="11"/>
          </p:nvPr>
        </p:nvSpPr>
        <p:spPr/>
        <p:txBody>
          <a:bodyPr/>
          <a:lstStyle/>
          <a:p>
            <a:endParaRPr lang="en-US"/>
          </a:p>
        </p:txBody>
      </p:sp>
      <p:sp>
        <p:nvSpPr>
          <p:cNvPr id="1048988" name="Slide Number Placeholder 5"/>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05" name="Title 1"/>
          <p:cNvSpPr>
            <a:spLocks noGrp="1"/>
          </p:cNvSpPr>
          <p:nvPr>
            <p:ph type="title"/>
          </p:nvPr>
        </p:nvSpPr>
        <p:spPr/>
        <p:txBody>
          <a:bodyPr/>
          <a:lstStyle/>
          <a:p>
            <a:r>
              <a:rPr lang="en-US"/>
              <a:t>Click to edit Master title style</a:t>
            </a:r>
            <a:endParaRPr lang="vi-VN"/>
          </a:p>
        </p:txBody>
      </p:sp>
      <p:sp>
        <p:nvSpPr>
          <p:cNvPr id="104900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07" name="Date Placeholder 3"/>
          <p:cNvSpPr>
            <a:spLocks noGrp="1"/>
          </p:cNvSpPr>
          <p:nvPr>
            <p:ph type="dt" sz="half" idx="10"/>
          </p:nvPr>
        </p:nvSpPr>
        <p:spPr/>
        <p:txBody>
          <a:bodyPr/>
          <a:lstStyle/>
          <a:p>
            <a:fld id="{1038345A-BF8C-4491-98EA-5625FE184381}" type="datetime1">
              <a:rPr lang="en-US" smtClean="0"/>
              <a:t>3/23/2024</a:t>
            </a:fld>
            <a:endParaRPr lang="en-US"/>
          </a:p>
        </p:txBody>
      </p:sp>
      <p:sp>
        <p:nvSpPr>
          <p:cNvPr id="1049008" name="Footer Placeholder 4"/>
          <p:cNvSpPr>
            <a:spLocks noGrp="1"/>
          </p:cNvSpPr>
          <p:nvPr>
            <p:ph type="ftr" sz="quarter" idx="11"/>
          </p:nvPr>
        </p:nvSpPr>
        <p:spPr/>
        <p:txBody>
          <a:bodyPr/>
          <a:lstStyle/>
          <a:p>
            <a:endParaRPr lang="en-US"/>
          </a:p>
        </p:txBody>
      </p:sp>
      <p:sp>
        <p:nvSpPr>
          <p:cNvPr id="1049009" name="Slide Number Placeholder 5"/>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89"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1048990"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991" name="Date Placeholder 3"/>
          <p:cNvSpPr>
            <a:spLocks noGrp="1"/>
          </p:cNvSpPr>
          <p:nvPr>
            <p:ph type="dt" sz="half" idx="10"/>
          </p:nvPr>
        </p:nvSpPr>
        <p:spPr/>
        <p:txBody>
          <a:bodyPr/>
          <a:lstStyle/>
          <a:p>
            <a:fld id="{1F462C42-554E-49D8-BD9C-2055D490F3D3}" type="datetime1">
              <a:rPr lang="en-US" smtClean="0"/>
              <a:t>3/23/2024</a:t>
            </a:fld>
            <a:endParaRPr lang="en-US"/>
          </a:p>
        </p:txBody>
      </p:sp>
      <p:sp>
        <p:nvSpPr>
          <p:cNvPr id="1048992" name="Footer Placeholder 4"/>
          <p:cNvSpPr>
            <a:spLocks noGrp="1"/>
          </p:cNvSpPr>
          <p:nvPr>
            <p:ph type="ftr" sz="quarter" idx="11"/>
          </p:nvPr>
        </p:nvSpPr>
        <p:spPr/>
        <p:txBody>
          <a:bodyPr/>
          <a:lstStyle/>
          <a:p>
            <a:endParaRPr lang="en-US"/>
          </a:p>
        </p:txBody>
      </p:sp>
      <p:sp>
        <p:nvSpPr>
          <p:cNvPr id="1048993" name="Slide Number Placeholder 5"/>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94" name="Title 1"/>
          <p:cNvSpPr>
            <a:spLocks noGrp="1"/>
          </p:cNvSpPr>
          <p:nvPr>
            <p:ph type="title"/>
          </p:nvPr>
        </p:nvSpPr>
        <p:spPr/>
        <p:txBody>
          <a:bodyPr/>
          <a:lstStyle/>
          <a:p>
            <a:r>
              <a:rPr lang="en-US"/>
              <a:t>Click to edit Master title style</a:t>
            </a:r>
            <a:endParaRPr lang="vi-VN"/>
          </a:p>
        </p:txBody>
      </p:sp>
      <p:sp>
        <p:nvSpPr>
          <p:cNvPr id="104899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996" name="Date Placeholder 3"/>
          <p:cNvSpPr>
            <a:spLocks noGrp="1"/>
          </p:cNvSpPr>
          <p:nvPr>
            <p:ph type="dt" sz="half" idx="10"/>
          </p:nvPr>
        </p:nvSpPr>
        <p:spPr/>
        <p:txBody>
          <a:bodyPr/>
          <a:lstStyle/>
          <a:p>
            <a:fld id="{37764860-B04C-470C-BB7E-2199C7691FF9}" type="datetime1">
              <a:rPr lang="en-US" smtClean="0"/>
              <a:t>3/23/2024</a:t>
            </a:fld>
            <a:endParaRPr lang="en-US"/>
          </a:p>
        </p:txBody>
      </p:sp>
      <p:sp>
        <p:nvSpPr>
          <p:cNvPr id="1048997" name="Footer Placeholder 4"/>
          <p:cNvSpPr>
            <a:spLocks noGrp="1"/>
          </p:cNvSpPr>
          <p:nvPr>
            <p:ph type="ftr" sz="quarter" idx="11"/>
          </p:nvPr>
        </p:nvSpPr>
        <p:spPr/>
        <p:txBody>
          <a:bodyPr/>
          <a:lstStyle/>
          <a:p>
            <a:endParaRPr lang="en-US"/>
          </a:p>
        </p:txBody>
      </p:sp>
      <p:sp>
        <p:nvSpPr>
          <p:cNvPr id="1048998" name="Slide Number Placeholder 5"/>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10"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vi-VN"/>
          </a:p>
        </p:txBody>
      </p:sp>
      <p:sp>
        <p:nvSpPr>
          <p:cNvPr id="1049011"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012" name="Date Placeholder 3"/>
          <p:cNvSpPr>
            <a:spLocks noGrp="1"/>
          </p:cNvSpPr>
          <p:nvPr>
            <p:ph type="dt" sz="half" idx="10"/>
          </p:nvPr>
        </p:nvSpPr>
        <p:spPr/>
        <p:txBody>
          <a:bodyPr/>
          <a:lstStyle/>
          <a:p>
            <a:fld id="{E6943E4B-5100-4C90-8963-58730DCE0348}" type="datetime1">
              <a:rPr lang="en-US" smtClean="0"/>
              <a:t>3/23/2024</a:t>
            </a:fld>
            <a:endParaRPr lang="en-US"/>
          </a:p>
        </p:txBody>
      </p:sp>
      <p:sp>
        <p:nvSpPr>
          <p:cNvPr id="1049013" name="Footer Placeholder 4"/>
          <p:cNvSpPr>
            <a:spLocks noGrp="1"/>
          </p:cNvSpPr>
          <p:nvPr>
            <p:ph type="ftr" sz="quarter" idx="11"/>
          </p:nvPr>
        </p:nvSpPr>
        <p:spPr/>
        <p:txBody>
          <a:bodyPr/>
          <a:lstStyle/>
          <a:p>
            <a:endParaRPr lang="en-US"/>
          </a:p>
        </p:txBody>
      </p:sp>
      <p:sp>
        <p:nvSpPr>
          <p:cNvPr id="1049014" name="Slide Number Placeholder 5"/>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15" name="Title 1"/>
          <p:cNvSpPr>
            <a:spLocks noGrp="1"/>
          </p:cNvSpPr>
          <p:nvPr>
            <p:ph type="title"/>
          </p:nvPr>
        </p:nvSpPr>
        <p:spPr/>
        <p:txBody>
          <a:bodyPr/>
          <a:lstStyle/>
          <a:p>
            <a:r>
              <a:rPr lang="en-US"/>
              <a:t>Click to edit Master title style</a:t>
            </a:r>
            <a:endParaRPr lang="vi-VN"/>
          </a:p>
        </p:txBody>
      </p:sp>
      <p:sp>
        <p:nvSpPr>
          <p:cNvPr id="104901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1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18" name="Date Placeholder 4"/>
          <p:cNvSpPr>
            <a:spLocks noGrp="1"/>
          </p:cNvSpPr>
          <p:nvPr>
            <p:ph type="dt" sz="half" idx="10"/>
          </p:nvPr>
        </p:nvSpPr>
        <p:spPr/>
        <p:txBody>
          <a:bodyPr/>
          <a:lstStyle/>
          <a:p>
            <a:fld id="{5C7852AC-2167-483E-BA74-60D6753FB778}" type="datetime1">
              <a:rPr lang="en-US" smtClean="0"/>
              <a:t>3/23/2024</a:t>
            </a:fld>
            <a:endParaRPr lang="en-US"/>
          </a:p>
        </p:txBody>
      </p:sp>
      <p:sp>
        <p:nvSpPr>
          <p:cNvPr id="1049019" name="Footer Placeholder 5"/>
          <p:cNvSpPr>
            <a:spLocks noGrp="1"/>
          </p:cNvSpPr>
          <p:nvPr>
            <p:ph type="ftr" sz="quarter" idx="11"/>
          </p:nvPr>
        </p:nvSpPr>
        <p:spPr/>
        <p:txBody>
          <a:bodyPr/>
          <a:lstStyle/>
          <a:p>
            <a:endParaRPr lang="en-US"/>
          </a:p>
        </p:txBody>
      </p:sp>
      <p:sp>
        <p:nvSpPr>
          <p:cNvPr id="1049020" name="Slide Number Placeholder 6"/>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21" name="Title 1"/>
          <p:cNvSpPr>
            <a:spLocks noGrp="1"/>
          </p:cNvSpPr>
          <p:nvPr>
            <p:ph type="title"/>
          </p:nvPr>
        </p:nvSpPr>
        <p:spPr>
          <a:xfrm>
            <a:off x="839788" y="365127"/>
            <a:ext cx="10515600" cy="1325563"/>
          </a:xfrm>
        </p:spPr>
        <p:txBody>
          <a:bodyPr/>
          <a:lstStyle/>
          <a:p>
            <a:r>
              <a:rPr lang="en-US"/>
              <a:t>Click to edit Master title style</a:t>
            </a:r>
            <a:endParaRPr lang="vi-VN"/>
          </a:p>
        </p:txBody>
      </p:sp>
      <p:sp>
        <p:nvSpPr>
          <p:cNvPr id="1049022"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23"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2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25"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26" name="Date Placeholder 6"/>
          <p:cNvSpPr>
            <a:spLocks noGrp="1"/>
          </p:cNvSpPr>
          <p:nvPr>
            <p:ph type="dt" sz="half" idx="10"/>
          </p:nvPr>
        </p:nvSpPr>
        <p:spPr/>
        <p:txBody>
          <a:bodyPr/>
          <a:lstStyle/>
          <a:p>
            <a:fld id="{7B624758-03ED-40BD-B2BB-FD8724BE6C7F}" type="datetime1">
              <a:rPr lang="en-US" smtClean="0"/>
              <a:t>3/23/2024</a:t>
            </a:fld>
            <a:endParaRPr lang="en-US"/>
          </a:p>
        </p:txBody>
      </p:sp>
      <p:sp>
        <p:nvSpPr>
          <p:cNvPr id="1049027" name="Footer Placeholder 7"/>
          <p:cNvSpPr>
            <a:spLocks noGrp="1"/>
          </p:cNvSpPr>
          <p:nvPr>
            <p:ph type="ftr" sz="quarter" idx="11"/>
          </p:nvPr>
        </p:nvSpPr>
        <p:spPr/>
        <p:txBody>
          <a:bodyPr/>
          <a:lstStyle/>
          <a:p>
            <a:endParaRPr lang="en-US"/>
          </a:p>
        </p:txBody>
      </p:sp>
      <p:sp>
        <p:nvSpPr>
          <p:cNvPr id="1049028" name="Slide Number Placeholder 8"/>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5" name="Group 14"/>
          <p:cNvGrpSpPr/>
          <p:nvPr/>
        </p:nvGrpSpPr>
        <p:grpSpPr>
          <a:xfrm>
            <a:off x="11264456" y="675579"/>
            <a:ext cx="484632" cy="471563"/>
            <a:chOff x="3303354" y="2367094"/>
            <a:chExt cx="484632" cy="471563"/>
          </a:xfrm>
        </p:grpSpPr>
        <p:sp>
          <p:nvSpPr>
            <p:cNvPr id="1048581" name="Pentagon 12"/>
            <p:cNvSpPr/>
            <p:nvPr userDrawn="1"/>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048582" name="Rectangle 13"/>
            <p:cNvSpPr/>
            <p:nvPr userDrawn="1"/>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grpSp>
      <p:sp>
        <p:nvSpPr>
          <p:cNvPr id="1048583" name="Title 1"/>
          <p:cNvSpPr>
            <a:spLocks noGrp="1"/>
          </p:cNvSpPr>
          <p:nvPr>
            <p:ph type="title"/>
          </p:nvPr>
        </p:nvSpPr>
        <p:spPr>
          <a:xfrm>
            <a:off x="800101" y="515380"/>
            <a:ext cx="10696574" cy="735541"/>
          </a:xfrm>
        </p:spPr>
        <p:txBody>
          <a:bodyPr>
            <a:normAutofit/>
          </a:bodyPr>
          <a:lstStyle>
            <a:lvl1pPr>
              <a:defRPr sz="4000">
                <a:solidFill>
                  <a:schemeClr val="tx1">
                    <a:lumMod val="65000"/>
                    <a:lumOff val="35000"/>
                  </a:schemeClr>
                </a:solidFill>
              </a:defRPr>
            </a:lvl1pPr>
          </a:lstStyle>
          <a:p>
            <a:r>
              <a:rPr lang="en-US" dirty="0"/>
              <a:t>Click to edit Master title style</a:t>
            </a:r>
            <a:endParaRPr lang="vi-VN" dirty="0"/>
          </a:p>
        </p:txBody>
      </p:sp>
      <p:sp>
        <p:nvSpPr>
          <p:cNvPr id="1048584" name="Slide Number Placeholder 4"/>
          <p:cNvSpPr>
            <a:spLocks noGrp="1"/>
          </p:cNvSpPr>
          <p:nvPr>
            <p:ph type="sldNum" sz="quarter" idx="12"/>
          </p:nvPr>
        </p:nvSpPr>
        <p:spPr>
          <a:xfrm>
            <a:off x="11235881" y="675579"/>
            <a:ext cx="556069" cy="471563"/>
          </a:xfrm>
        </p:spPr>
        <p:txBody>
          <a:bodyPr/>
          <a:lstStyle>
            <a:lvl1pPr algn="ctr">
              <a:defRPr sz="1800">
                <a:solidFill>
                  <a:schemeClr val="bg1"/>
                </a:solidFill>
              </a:defRPr>
            </a:lvl1pPr>
          </a:lstStyle>
          <a:p>
            <a:fld id="{5DE872C3-2ED1-43FB-B3C4-BA6F078D7CD3}" type="slidenum">
              <a:rPr lang="en-US" smtClean="0"/>
              <a:t>‹#›</a:t>
            </a:fld>
            <a:endParaRPr lang="en-US"/>
          </a:p>
        </p:txBody>
      </p:sp>
      <p:grpSp>
        <p:nvGrpSpPr>
          <p:cNvPr id="26" name="Group 2"/>
          <p:cNvGrpSpPr/>
          <p:nvPr/>
        </p:nvGrpSpPr>
        <p:grpSpPr>
          <a:xfrm>
            <a:off x="0" y="6725539"/>
            <a:ext cx="12192000" cy="132463"/>
            <a:chOff x="0" y="6725537"/>
            <a:chExt cx="12192000" cy="132463"/>
          </a:xfrm>
        </p:grpSpPr>
        <p:sp>
          <p:nvSpPr>
            <p:cNvPr id="1048585"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048586"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048587"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048588"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048589"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48583"/>
                                        </p:tgtEl>
                                        <p:attrNameLst>
                                          <p:attrName>style.visibility</p:attrName>
                                        </p:attrNameLst>
                                      </p:cBhvr>
                                      <p:to>
                                        <p:strVal val="visible"/>
                                      </p:to>
                                    </p:set>
                                    <p:animEffect transition="in" filter="barn(inVertical)">
                                      <p:cBhvr>
                                        <p:cTn id="7" dur="500"/>
                                        <p:tgtEl>
                                          <p:spTgt spid="1048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029" name="Date Placeholder 1"/>
          <p:cNvSpPr>
            <a:spLocks noGrp="1"/>
          </p:cNvSpPr>
          <p:nvPr>
            <p:ph type="dt" sz="half" idx="10"/>
          </p:nvPr>
        </p:nvSpPr>
        <p:spPr/>
        <p:txBody>
          <a:bodyPr/>
          <a:lstStyle/>
          <a:p>
            <a:fld id="{B8908BAC-4DF5-4505-B591-BEAB2A788B93}" type="datetime1">
              <a:rPr lang="en-US" smtClean="0"/>
              <a:t>3/23/2024</a:t>
            </a:fld>
            <a:endParaRPr lang="en-US"/>
          </a:p>
        </p:txBody>
      </p:sp>
      <p:sp>
        <p:nvSpPr>
          <p:cNvPr id="1049030" name="Footer Placeholder 2"/>
          <p:cNvSpPr>
            <a:spLocks noGrp="1"/>
          </p:cNvSpPr>
          <p:nvPr>
            <p:ph type="ftr" sz="quarter" idx="11"/>
          </p:nvPr>
        </p:nvSpPr>
        <p:spPr/>
        <p:txBody>
          <a:bodyPr/>
          <a:lstStyle/>
          <a:p>
            <a:endParaRPr lang="en-US"/>
          </a:p>
        </p:txBody>
      </p:sp>
      <p:sp>
        <p:nvSpPr>
          <p:cNvPr id="1049031" name="Slide Number Placeholder 3"/>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3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104903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3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35" name="Date Placeholder 4"/>
          <p:cNvSpPr>
            <a:spLocks noGrp="1"/>
          </p:cNvSpPr>
          <p:nvPr>
            <p:ph type="dt" sz="half" idx="10"/>
          </p:nvPr>
        </p:nvSpPr>
        <p:spPr/>
        <p:txBody>
          <a:bodyPr/>
          <a:lstStyle/>
          <a:p>
            <a:fld id="{006E3E5F-4659-4FF7-A7F7-A8E6BA2C0813}" type="datetime1">
              <a:rPr lang="en-US" smtClean="0"/>
              <a:t>3/23/2024</a:t>
            </a:fld>
            <a:endParaRPr lang="en-US"/>
          </a:p>
        </p:txBody>
      </p:sp>
      <p:sp>
        <p:nvSpPr>
          <p:cNvPr id="1049036" name="Footer Placeholder 5"/>
          <p:cNvSpPr>
            <a:spLocks noGrp="1"/>
          </p:cNvSpPr>
          <p:nvPr>
            <p:ph type="ftr" sz="quarter" idx="11"/>
          </p:nvPr>
        </p:nvSpPr>
        <p:spPr/>
        <p:txBody>
          <a:bodyPr/>
          <a:lstStyle/>
          <a:p>
            <a:endParaRPr lang="en-US"/>
          </a:p>
        </p:txBody>
      </p:sp>
      <p:sp>
        <p:nvSpPr>
          <p:cNvPr id="1049037" name="Slide Number Placeholder 6"/>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99"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1049000"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1049001"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02" name="Date Placeholder 4"/>
          <p:cNvSpPr>
            <a:spLocks noGrp="1"/>
          </p:cNvSpPr>
          <p:nvPr>
            <p:ph type="dt" sz="half" idx="10"/>
          </p:nvPr>
        </p:nvSpPr>
        <p:spPr/>
        <p:txBody>
          <a:bodyPr/>
          <a:lstStyle/>
          <a:p>
            <a:fld id="{899BBFD3-83E5-4EE1-B44C-BD324F172E11}" type="datetime1">
              <a:rPr lang="en-US" smtClean="0"/>
              <a:t>3/23/2024</a:t>
            </a:fld>
            <a:endParaRPr lang="en-US"/>
          </a:p>
        </p:txBody>
      </p:sp>
      <p:sp>
        <p:nvSpPr>
          <p:cNvPr id="1049003" name="Footer Placeholder 5"/>
          <p:cNvSpPr>
            <a:spLocks noGrp="1"/>
          </p:cNvSpPr>
          <p:nvPr>
            <p:ph type="ftr" sz="quarter" idx="11"/>
          </p:nvPr>
        </p:nvSpPr>
        <p:spPr/>
        <p:txBody>
          <a:bodyPr/>
          <a:lstStyle/>
          <a:p>
            <a:endParaRPr lang="en-US"/>
          </a:p>
        </p:txBody>
      </p:sp>
      <p:sp>
        <p:nvSpPr>
          <p:cNvPr id="1049004" name="Slide Number Placeholder 6"/>
          <p:cNvSpPr>
            <a:spLocks noGrp="1"/>
          </p:cNvSpPr>
          <p:nvPr>
            <p:ph type="sldNum" sz="quarter" idx="12"/>
          </p:nvPr>
        </p:nvSpPr>
        <p:spPr/>
        <p:txBody>
          <a:bodyPr/>
          <a:lstStyle/>
          <a:p>
            <a:fld id="{5DE872C3-2ED1-43FB-B3C4-BA6F078D7C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57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F13FE-5836-4F47-A3B0-18D9628960F4}" type="datetime1">
              <a:rPr lang="en-US" smtClean="0"/>
              <a:t>3/23/2024</a:t>
            </a:fld>
            <a:endParaRPr lang="en-US"/>
          </a:p>
        </p:txBody>
      </p:sp>
      <p:sp>
        <p:nvSpPr>
          <p:cNvPr id="104857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872C3-2ED1-43FB-B3C4-BA6F078D7C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Slide Number Placeholder 2"/>
          <p:cNvSpPr>
            <a:spLocks noGrp="1"/>
          </p:cNvSpPr>
          <p:nvPr>
            <p:ph type="sldNum" sz="quarter" idx="12"/>
          </p:nvPr>
        </p:nvSpPr>
        <p:spPr/>
        <p:txBody>
          <a:bodyPr/>
          <a:lstStyle/>
          <a:p>
            <a:fld id="{5DE872C3-2ED1-43FB-B3C4-BA6F078D7CD3}" type="slidenum">
              <a:rPr lang="en-US" smtClean="0"/>
              <a:t>1</a:t>
            </a:fld>
            <a:endParaRPr lang="en-US"/>
          </a:p>
        </p:txBody>
      </p:sp>
      <p:sp>
        <p:nvSpPr>
          <p:cNvPr id="1048653" name="Diamond 3"/>
          <p:cNvSpPr/>
          <p:nvPr/>
        </p:nvSpPr>
        <p:spPr>
          <a:xfrm>
            <a:off x="633813" y="1007079"/>
            <a:ext cx="4572000" cy="4572000"/>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MORE  SAFTY،  </a:t>
            </a:r>
          </a:p>
          <a:p>
            <a:pPr algn="ctr"/>
            <a:r>
              <a:rPr lang="en-US"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MORE  HAPPINESS</a:t>
            </a:r>
          </a:p>
          <a:p>
            <a:pPr algn="ctr"/>
            <a:endParaRPr lang="en-US" dirty="0"/>
          </a:p>
        </p:txBody>
      </p:sp>
      <p:sp>
        <p:nvSpPr>
          <p:cNvPr id="1048654" name="Diamond 4"/>
          <p:cNvSpPr/>
          <p:nvPr/>
        </p:nvSpPr>
        <p:spPr>
          <a:xfrm>
            <a:off x="2919813" y="4436079"/>
            <a:ext cx="2286000" cy="2286000"/>
          </a:xfrm>
          <a:prstGeom prst="diamond">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55" name="Diamond 5"/>
          <p:cNvSpPr/>
          <p:nvPr/>
        </p:nvSpPr>
        <p:spPr>
          <a:xfrm>
            <a:off x="4062813" y="3293079"/>
            <a:ext cx="2286000" cy="2286000"/>
          </a:xfrm>
          <a:prstGeom prst="diamon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56" name="Diamond 6"/>
          <p:cNvSpPr/>
          <p:nvPr/>
        </p:nvSpPr>
        <p:spPr>
          <a:xfrm>
            <a:off x="5205813" y="4436079"/>
            <a:ext cx="2286000" cy="2286000"/>
          </a:xfrm>
          <a:prstGeom prst="diamond">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57" name="Diamond 7"/>
          <p:cNvSpPr/>
          <p:nvPr/>
        </p:nvSpPr>
        <p:spPr>
          <a:xfrm>
            <a:off x="6348813" y="3293079"/>
            <a:ext cx="2286000" cy="2286000"/>
          </a:xfrm>
          <a:prstGeom prst="diamond">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58" name="Diamond 8"/>
          <p:cNvSpPr/>
          <p:nvPr/>
        </p:nvSpPr>
        <p:spPr>
          <a:xfrm>
            <a:off x="5205813" y="2150079"/>
            <a:ext cx="2286000" cy="2286000"/>
          </a:xfrm>
          <a:prstGeom prst="diamond">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659" name="Diamond 9"/>
          <p:cNvSpPr/>
          <p:nvPr/>
        </p:nvSpPr>
        <p:spPr>
          <a:xfrm>
            <a:off x="7487984" y="2150079"/>
            <a:ext cx="2286000" cy="2286000"/>
          </a:xfrm>
          <a:prstGeom prst="diamond">
            <a:avLst/>
          </a:prstGeom>
          <a:blipFill dpi="0" rotWithShape="1">
            <a:blip r:embed="rId2"/>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60" name="Diamond 12"/>
          <p:cNvSpPr/>
          <p:nvPr/>
        </p:nvSpPr>
        <p:spPr>
          <a:xfrm>
            <a:off x="7484156" y="2150079"/>
            <a:ext cx="2286000" cy="2286000"/>
          </a:xfrm>
          <a:prstGeom prst="diamond">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61" name="Diamond 13"/>
          <p:cNvSpPr/>
          <p:nvPr/>
        </p:nvSpPr>
        <p:spPr>
          <a:xfrm>
            <a:off x="6341156" y="3289337"/>
            <a:ext cx="2286000" cy="2286000"/>
          </a:xfrm>
          <a:prstGeom prst="diamond">
            <a:avLst/>
          </a:prstGeom>
          <a:solidFill>
            <a:schemeClr val="accent3">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62" name="TextBox 19"/>
          <p:cNvSpPr txBox="1"/>
          <p:nvPr/>
        </p:nvSpPr>
        <p:spPr>
          <a:xfrm>
            <a:off x="3621187" y="1007079"/>
            <a:ext cx="2913381" cy="358140"/>
          </a:xfrm>
          <a:prstGeom prst="rect">
            <a:avLst/>
          </a:prstGeom>
          <a:noFill/>
        </p:spPr>
        <p:txBody>
          <a:bodyPr wrap="none" rtlCol="0">
            <a:spAutoFit/>
          </a:bodyPr>
          <a:lstStyle/>
          <a:p>
            <a:pPr algn="ctr"/>
            <a:r>
              <a:rPr lang="en-US" b="1" spc="6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INVESTING OPPORTUNITY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48653"/>
                                        </p:tgtEl>
                                        <p:attrNameLst>
                                          <p:attrName>style.visibility</p:attrName>
                                        </p:attrNameLst>
                                      </p:cBhvr>
                                      <p:to>
                                        <p:strVal val="visible"/>
                                      </p:to>
                                    </p:set>
                                    <p:animEffect transition="in" filter="strips(downRight)">
                                      <p:cBhvr>
                                        <p:cTn id="7" dur="500"/>
                                        <p:tgtEl>
                                          <p:spTgt spid="104865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48654"/>
                                        </p:tgtEl>
                                        <p:attrNameLst>
                                          <p:attrName>style.visibility</p:attrName>
                                        </p:attrNameLst>
                                      </p:cBhvr>
                                      <p:to>
                                        <p:strVal val="visible"/>
                                      </p:to>
                                    </p:set>
                                    <p:animEffect transition="in" filter="strips(downRight)">
                                      <p:cBhvr>
                                        <p:cTn id="11" dur="500"/>
                                        <p:tgtEl>
                                          <p:spTgt spid="1048654"/>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48655"/>
                                        </p:tgtEl>
                                        <p:attrNameLst>
                                          <p:attrName>style.visibility</p:attrName>
                                        </p:attrNameLst>
                                      </p:cBhvr>
                                      <p:to>
                                        <p:strVal val="visible"/>
                                      </p:to>
                                    </p:set>
                                    <p:animEffect transition="in" filter="strips(downRight)">
                                      <p:cBhvr>
                                        <p:cTn id="15" dur="500"/>
                                        <p:tgtEl>
                                          <p:spTgt spid="104865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48656"/>
                                        </p:tgtEl>
                                        <p:attrNameLst>
                                          <p:attrName>style.visibility</p:attrName>
                                        </p:attrNameLst>
                                      </p:cBhvr>
                                      <p:to>
                                        <p:strVal val="visible"/>
                                      </p:to>
                                    </p:set>
                                    <p:animEffect transition="in" filter="strips(downRight)">
                                      <p:cBhvr>
                                        <p:cTn id="19" dur="500"/>
                                        <p:tgtEl>
                                          <p:spTgt spid="1048656"/>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048657"/>
                                        </p:tgtEl>
                                        <p:attrNameLst>
                                          <p:attrName>style.visibility</p:attrName>
                                        </p:attrNameLst>
                                      </p:cBhvr>
                                      <p:to>
                                        <p:strVal val="visible"/>
                                      </p:to>
                                    </p:set>
                                    <p:animEffect transition="in" filter="strips(downRight)">
                                      <p:cBhvr>
                                        <p:cTn id="23" dur="500"/>
                                        <p:tgtEl>
                                          <p:spTgt spid="1048657"/>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048658"/>
                                        </p:tgtEl>
                                        <p:attrNameLst>
                                          <p:attrName>style.visibility</p:attrName>
                                        </p:attrNameLst>
                                      </p:cBhvr>
                                      <p:to>
                                        <p:strVal val="visible"/>
                                      </p:to>
                                    </p:set>
                                    <p:animEffect transition="in" filter="strips(downRight)">
                                      <p:cBhvr>
                                        <p:cTn id="27" dur="500"/>
                                        <p:tgtEl>
                                          <p:spTgt spid="1048658"/>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048659"/>
                                        </p:tgtEl>
                                        <p:attrNameLst>
                                          <p:attrName>style.visibility</p:attrName>
                                        </p:attrNameLst>
                                      </p:cBhvr>
                                      <p:to>
                                        <p:strVal val="visible"/>
                                      </p:to>
                                    </p:set>
                                    <p:animEffect transition="in" filter="strips(downRight)">
                                      <p:cBhvr>
                                        <p:cTn id="31" dur="500"/>
                                        <p:tgtEl>
                                          <p:spTgt spid="1048659"/>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048660"/>
                                        </p:tgtEl>
                                        <p:attrNameLst>
                                          <p:attrName>style.visibility</p:attrName>
                                        </p:attrNameLst>
                                      </p:cBhvr>
                                      <p:to>
                                        <p:strVal val="visible"/>
                                      </p:to>
                                    </p:set>
                                    <p:animEffect transition="in" filter="strips(downRight)">
                                      <p:cBhvr>
                                        <p:cTn id="35" dur="500"/>
                                        <p:tgtEl>
                                          <p:spTgt spid="104866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048661"/>
                                        </p:tgtEl>
                                        <p:attrNameLst>
                                          <p:attrName>style.visibility</p:attrName>
                                        </p:attrNameLst>
                                      </p:cBhvr>
                                      <p:to>
                                        <p:strVal val="visible"/>
                                      </p:to>
                                    </p:set>
                                    <p:animEffect transition="in" filter="strips(downRight)">
                                      <p:cBhvr>
                                        <p:cTn id="39" dur="500"/>
                                        <p:tgtEl>
                                          <p:spTgt spid="104866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48662"/>
                                        </p:tgtEl>
                                        <p:attrNameLst>
                                          <p:attrName>style.visibility</p:attrName>
                                        </p:attrNameLst>
                                      </p:cBhvr>
                                      <p:to>
                                        <p:strVal val="visible"/>
                                      </p:to>
                                    </p:set>
                                    <p:animEffect transition="in" filter="fade">
                                      <p:cBhvr>
                                        <p:cTn id="43" dur="500"/>
                                        <p:tgtEl>
                                          <p:spTgt spid="104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animBg="1"/>
      <p:bldP spid="1048654" grpId="0" animBg="1"/>
      <p:bldP spid="1048655" grpId="0" animBg="1"/>
      <p:bldP spid="1048656" grpId="0" animBg="1"/>
      <p:bldP spid="1048657" grpId="0" animBg="1"/>
      <p:bldP spid="1048658" grpId="0" animBg="1"/>
      <p:bldP spid="1048659" grpId="0" animBg="1"/>
      <p:bldP spid="1048660" grpId="0" animBg="1"/>
      <p:bldP spid="1048661" grpId="0" animBg="1"/>
      <p:bldP spid="10486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SOLUTION</a:t>
            </a:r>
          </a:p>
        </p:txBody>
      </p:sp>
      <p:sp>
        <p:nvSpPr>
          <p:cNvPr id="1048671" name="Slide Number Placeholder 2"/>
          <p:cNvSpPr>
            <a:spLocks noGrp="1"/>
          </p:cNvSpPr>
          <p:nvPr>
            <p:ph type="sldNum" sz="quarter" idx="12"/>
          </p:nvPr>
        </p:nvSpPr>
        <p:spPr/>
        <p:txBody>
          <a:bodyPr/>
          <a:lstStyle/>
          <a:p>
            <a:fld id="{E6D4546B-D358-46B4-BEFB-845C8A66B27E}" type="slidenum">
              <a:rPr lang="en-US" smtClean="0"/>
              <a:t>10</a:t>
            </a:fld>
            <a:endParaRPr lang="en-US" dirty="0"/>
          </a:p>
        </p:txBody>
      </p:sp>
      <p:sp>
        <p:nvSpPr>
          <p:cNvPr id="1048672" name="TextBox 4"/>
          <p:cNvSpPr txBox="1"/>
          <p:nvPr/>
        </p:nvSpPr>
        <p:spPr>
          <a:xfrm>
            <a:off x="720281" y="1147142"/>
            <a:ext cx="10515600" cy="4422140"/>
          </a:xfrm>
          <a:prstGeom prst="rect">
            <a:avLst/>
          </a:prstGeom>
          <a:noFill/>
        </p:spPr>
        <p:txBody>
          <a:bodyPr wrap="square" rtlCol="0">
            <a:spAutoFit/>
          </a:bodyPr>
          <a:lstStyle/>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liquids are evaporated in each temperature. The rate of evaporation depends on the quantity of liquid molecules  in surface and reduce the vapor pressure.</a:t>
            </a:r>
          </a:p>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Bard's network  reduce the vapor pressure and the quantity of liquid molecules in surface .Therefore the rate of evaporation is decreased.</a:t>
            </a:r>
          </a:p>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Boiling point will increase with Bard .</a:t>
            </a:r>
          </a:p>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boiling point is defined as the degree which vapor pressure in liquid will be equal to vapor pressure on surface(atmosphere pressure) Bard's network reduce the vapor pressure in liquid these molecules  has less energy and need more energy for evaporation therefore it boils in higher degree.</a:t>
            </a:r>
          </a:p>
          <a:p>
            <a:pPr algn="just"/>
            <a:endParaRPr lang="en-US" sz="24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 </a:t>
            </a:r>
            <a:endParaRPr lang="vi-VN" sz="28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Explosion and Evaporation at the fuel station</a:t>
            </a:r>
          </a:p>
        </p:txBody>
      </p:sp>
      <p:sp>
        <p:nvSpPr>
          <p:cNvPr id="1048674" name="Slide Number Placeholder 2"/>
          <p:cNvSpPr>
            <a:spLocks noGrp="1"/>
          </p:cNvSpPr>
          <p:nvPr>
            <p:ph type="sldNum" sz="quarter" idx="12"/>
          </p:nvPr>
        </p:nvSpPr>
        <p:spPr/>
        <p:txBody>
          <a:bodyPr/>
          <a:lstStyle/>
          <a:p>
            <a:fld id="{5DE872C3-2ED1-43FB-B3C4-BA6F078D7CD3}" type="slidenum">
              <a:rPr lang="en-US" smtClean="0"/>
              <a:t>11</a:t>
            </a:fld>
            <a:endParaRPr lang="en-US"/>
          </a:p>
        </p:txBody>
      </p:sp>
      <p:sp>
        <p:nvSpPr>
          <p:cNvPr id="1048675" name="TextBox 43"/>
          <p:cNvSpPr txBox="1"/>
          <p:nvPr/>
        </p:nvSpPr>
        <p:spPr>
          <a:xfrm>
            <a:off x="5154832" y="2507495"/>
            <a:ext cx="3046726" cy="1107440"/>
          </a:xfrm>
          <a:prstGeom prst="rect">
            <a:avLst/>
          </a:prstGeom>
          <a:noFill/>
        </p:spPr>
        <p:txBody>
          <a:bodyPr wrap="square" rtlCol="0">
            <a:spAutoFit/>
          </a:bodyPr>
          <a:lstStyle/>
          <a:p>
            <a:r>
              <a:rPr lang="en-US" sz="1700" dirty="0">
                <a:solidFill>
                  <a:schemeClr val="accent1"/>
                </a:solidFill>
                <a:latin typeface="Times New Roman" panose="02020603050405020304" pitchFamily="18" charset="0"/>
                <a:cs typeface="Times New Roman" panose="02020603050405020304" pitchFamily="18" charset="0"/>
              </a:rPr>
              <a:t>By installing our products in distribution tanks with safety valves, fuel evaporation is significantly reduced.</a:t>
            </a:r>
          </a:p>
        </p:txBody>
      </p:sp>
      <p:sp>
        <p:nvSpPr>
          <p:cNvPr id="1048676" name="TextBox 47"/>
          <p:cNvSpPr txBox="1"/>
          <p:nvPr/>
        </p:nvSpPr>
        <p:spPr>
          <a:xfrm rot="10800000" flipV="1">
            <a:off x="5173773" y="4048286"/>
            <a:ext cx="2858386" cy="2123440"/>
          </a:xfrm>
          <a:prstGeom prst="rect">
            <a:avLst/>
          </a:prstGeom>
          <a:noFill/>
        </p:spPr>
        <p:txBody>
          <a:bodyPr wrap="square" rtlCol="0">
            <a:spAutoFit/>
          </a:bodyPr>
          <a:lstStyle/>
          <a:p>
            <a:r>
              <a:rPr lang="en-US" sz="1700" dirty="0">
                <a:solidFill>
                  <a:schemeClr val="tx2">
                    <a:lumMod val="75000"/>
                  </a:schemeClr>
                </a:solidFill>
                <a:latin typeface="Times New Roman" panose="02020603050405020304" pitchFamily="18" charset="0"/>
                <a:cs typeface="Times New Roman" panose="02020603050405020304" pitchFamily="18" charset="0"/>
              </a:rPr>
              <a:t>The risk of explosion and losses due to evaporation during fuel loading and unloading is avoided, by preventing vapor generation during movements that take place along the route</a:t>
            </a:r>
            <a:r>
              <a:rPr lang="en-US" sz="1700" dirty="0">
                <a:solidFill>
                  <a:srgbClr val="7030A0"/>
                </a:solidFill>
                <a:latin typeface="Times New Roman" panose="02020603050405020304" pitchFamily="18" charset="0"/>
                <a:cs typeface="Times New Roman" panose="02020603050405020304" pitchFamily="18" charset="0"/>
              </a:rPr>
              <a:t>.</a:t>
            </a:r>
          </a:p>
        </p:txBody>
      </p:sp>
      <p:sp>
        <p:nvSpPr>
          <p:cNvPr id="1048677" name="TextBox 51"/>
          <p:cNvSpPr txBox="1"/>
          <p:nvPr/>
        </p:nvSpPr>
        <p:spPr>
          <a:xfrm>
            <a:off x="8726136" y="2507495"/>
            <a:ext cx="2898303" cy="1615439"/>
          </a:xfrm>
          <a:prstGeom prst="rect">
            <a:avLst/>
          </a:prstGeom>
          <a:noFill/>
        </p:spPr>
        <p:txBody>
          <a:bodyPr wrap="square" rtlCol="0">
            <a:spAutoFit/>
          </a:bodyPr>
          <a:lstStyle/>
          <a:p>
            <a:r>
              <a:rPr lang="en-US" sz="1700" dirty="0">
                <a:solidFill>
                  <a:schemeClr val="accent3"/>
                </a:solidFill>
                <a:latin typeface="Times New Roman" panose="02020603050405020304" pitchFamily="18" charset="0"/>
                <a:cs typeface="Times New Roman" panose="02020603050405020304" pitchFamily="18" charset="0"/>
              </a:rPr>
              <a:t>The water hammer effect is prevented, caused by unexpected traffic conditions and thus avoiding possible road accidents.</a:t>
            </a:r>
          </a:p>
        </p:txBody>
      </p:sp>
      <p:sp>
        <p:nvSpPr>
          <p:cNvPr id="1048678" name="TextBox 55"/>
          <p:cNvSpPr txBox="1"/>
          <p:nvPr/>
        </p:nvSpPr>
        <p:spPr>
          <a:xfrm>
            <a:off x="8724495" y="4148203"/>
            <a:ext cx="2772180" cy="615553"/>
          </a:xfrm>
          <a:prstGeom prst="rect">
            <a:avLst/>
          </a:prstGeom>
          <a:noFill/>
        </p:spPr>
        <p:txBody>
          <a:bodyPr wrap="square" rtlCol="0">
            <a:spAutoFit/>
          </a:bodyPr>
          <a:lstStyle/>
          <a:p>
            <a:r>
              <a:rPr lang="vi-VN" sz="1700" dirty="0">
                <a:solidFill>
                  <a:schemeClr val="accent4"/>
                </a:solidFill>
                <a:latin typeface="Times New Roman" panose="02020603050405020304" pitchFamily="18" charset="0"/>
                <a:cs typeface="Times New Roman" panose="02020603050405020304" pitchFamily="18" charset="0"/>
              </a:rPr>
              <a:t>Protects against electrical charges</a:t>
            </a:r>
          </a:p>
        </p:txBody>
      </p:sp>
      <p:pic>
        <p:nvPicPr>
          <p:cNvPr id="2097159" name="Picture 3"/>
          <p:cNvPicPr>
            <a:picLocks noChangeAspect="1" noChangeArrowheads="1"/>
          </p:cNvPicPr>
          <p:nvPr/>
        </p:nvPicPr>
        <p:blipFill>
          <a:blip r:embed="rId2"/>
          <a:srcRect/>
          <a:stretch>
            <a:fillRect/>
          </a:stretch>
        </p:blipFill>
        <p:spPr bwMode="auto">
          <a:xfrm>
            <a:off x="757552" y="1827287"/>
            <a:ext cx="3680169" cy="388630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1048679" name="32-Point Star 9"/>
          <p:cNvSpPr/>
          <p:nvPr/>
        </p:nvSpPr>
        <p:spPr>
          <a:xfrm>
            <a:off x="4700010" y="2545674"/>
            <a:ext cx="315310" cy="346841"/>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0" name="32-Point Star 72"/>
          <p:cNvSpPr/>
          <p:nvPr/>
        </p:nvSpPr>
        <p:spPr>
          <a:xfrm>
            <a:off x="4598049" y="4148204"/>
            <a:ext cx="315310" cy="346841"/>
          </a:xfrm>
          <a:prstGeom prst="star3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48681" name="32-Point Star 73"/>
          <p:cNvSpPr/>
          <p:nvPr/>
        </p:nvSpPr>
        <p:spPr>
          <a:xfrm>
            <a:off x="8271314" y="2545675"/>
            <a:ext cx="315310" cy="346841"/>
          </a:xfrm>
          <a:prstGeom prst="star32">
            <a:avLst>
              <a:gd name="adj" fmla="val 4053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8682" name="32-Point Star 74"/>
          <p:cNvSpPr/>
          <p:nvPr/>
        </p:nvSpPr>
        <p:spPr>
          <a:xfrm>
            <a:off x="8292572" y="4148203"/>
            <a:ext cx="315310" cy="346841"/>
          </a:xfrm>
          <a:prstGeom prst="star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normAutofit fontScale="90000"/>
          </a:bodyPr>
          <a:lstStyle/>
          <a:p>
            <a:r>
              <a:rPr lang="en-US" dirty="0"/>
              <a:t>5-PRODUCT</a:t>
            </a:r>
          </a:p>
        </p:txBody>
      </p:sp>
      <p:sp>
        <p:nvSpPr>
          <p:cNvPr id="1048684" name="Slide Number Placeholder 2"/>
          <p:cNvSpPr>
            <a:spLocks noGrp="1"/>
          </p:cNvSpPr>
          <p:nvPr>
            <p:ph type="sldNum" sz="quarter" idx="12"/>
          </p:nvPr>
        </p:nvSpPr>
        <p:spPr/>
        <p:txBody>
          <a:bodyPr/>
          <a:lstStyle/>
          <a:p>
            <a:pPr defTabSz="914400"/>
            <a:fld id="{E6D4546B-D358-46B4-BEFB-845C8A66B27E}" type="slidenum">
              <a:rPr lang="en-US">
                <a:solidFill>
                  <a:prstClr val="white"/>
                </a:solidFill>
                <a:latin typeface="Calibri" panose="020F0502020204030204"/>
              </a:rPr>
              <a:t>12</a:t>
            </a:fld>
            <a:endParaRPr lang="en-US" dirty="0">
              <a:solidFill>
                <a:prstClr val="white"/>
              </a:solidFill>
              <a:latin typeface="Calibri" panose="020F0502020204030204"/>
            </a:endParaRPr>
          </a:p>
        </p:txBody>
      </p:sp>
      <p:sp>
        <p:nvSpPr>
          <p:cNvPr id="1048685" name="TextBox 4"/>
          <p:cNvSpPr txBox="1"/>
          <p:nvPr/>
        </p:nvSpPr>
        <p:spPr>
          <a:xfrm>
            <a:off x="720281" y="1765953"/>
            <a:ext cx="10515600" cy="3025141"/>
          </a:xfrm>
          <a:prstGeom prst="rect">
            <a:avLst/>
          </a:prstGeom>
          <a:noFill/>
        </p:spPr>
        <p:txBody>
          <a:bodyPr wrap="square" rtlCol="0">
            <a:spAutoFit/>
          </a:bodyPr>
          <a:lstStyle/>
          <a:p>
            <a:pPr lvl="0" algn="just"/>
            <a:r>
              <a:rPr lang="en-US" sz="2800" dirty="0">
                <a:solidFill>
                  <a:prstClr val="black">
                    <a:lumMod val="50000"/>
                    <a:lumOff val="50000"/>
                  </a:prstClr>
                </a:solidFill>
                <a:latin typeface="Times New Roman" panose="02020603050405020304" pitchFamily="18" charset="0"/>
                <a:cs typeface="Times New Roman" panose="02020603050405020304" pitchFamily="18" charset="0"/>
              </a:rPr>
              <a:t>BARD acts like a big flame arrester in the required application )e.g.tanks ) and the physical effects is to divide the temperature rapidly and quenching the flame. In case of ignition by sparks, open fire or firing upon, heat is deduced with sush high temperature and high pressure cannot to reached, therefore an explosion is eliminated. Bard foremost concern and aim is safety as the best possible protection for humans and the environment.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Slide Number Placeholder 2"/>
          <p:cNvSpPr>
            <a:spLocks noGrp="1"/>
          </p:cNvSpPr>
          <p:nvPr>
            <p:ph type="sldNum" sz="quarter" idx="12"/>
          </p:nvPr>
        </p:nvSpPr>
        <p:spPr/>
        <p:txBody>
          <a:bodyPr/>
          <a:lstStyle/>
          <a:p>
            <a:fld id="{5DE872C3-2ED1-43FB-B3C4-BA6F078D7CD3}" type="slidenum">
              <a:rPr lang="en-US" smtClean="0"/>
              <a:t>13</a:t>
            </a:fld>
            <a:endParaRPr lang="en-US"/>
          </a:p>
        </p:txBody>
      </p:sp>
      <p:grpSp>
        <p:nvGrpSpPr>
          <p:cNvPr id="87" name="Group 23"/>
          <p:cNvGrpSpPr/>
          <p:nvPr/>
        </p:nvGrpSpPr>
        <p:grpSpPr>
          <a:xfrm>
            <a:off x="4194943" y="1644155"/>
            <a:ext cx="3122188" cy="4017738"/>
            <a:chOff x="2623617" y="1250921"/>
            <a:chExt cx="3896942" cy="5014717"/>
          </a:xfrm>
        </p:grpSpPr>
        <p:sp>
          <p:nvSpPr>
            <p:cNvPr id="1048687" name="圆角矩形 26"/>
            <p:cNvSpPr/>
            <p:nvPr/>
          </p:nvSpPr>
          <p:spPr>
            <a:xfrm>
              <a:off x="2623617" y="1250921"/>
              <a:ext cx="3896942" cy="5014717"/>
            </a:xfrm>
            <a:prstGeom prst="roundRect">
              <a:avLst>
                <a:gd name="adj" fmla="val 47349"/>
              </a:avLst>
            </a:prstGeom>
            <a:solidFill>
              <a:schemeClr val="accent2"/>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mn-cs"/>
              </a:endParaRPr>
            </a:p>
          </p:txBody>
        </p:sp>
        <p:sp>
          <p:nvSpPr>
            <p:cNvPr id="1048688" name="圆角矩形 27"/>
            <p:cNvSpPr/>
            <p:nvPr/>
          </p:nvSpPr>
          <p:spPr>
            <a:xfrm>
              <a:off x="2884978" y="1587249"/>
              <a:ext cx="3374219" cy="4342060"/>
            </a:xfrm>
            <a:prstGeom prst="roundRect">
              <a:avLst>
                <a:gd name="adj" fmla="val 47349"/>
              </a:avLst>
            </a:prstGeom>
            <a:solidFill>
              <a:sysClr val="window" lastClr="FFFFFF"/>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mn-cs"/>
              </a:endParaRPr>
            </a:p>
          </p:txBody>
        </p:sp>
        <p:cxnSp>
          <p:nvCxnSpPr>
            <p:cNvPr id="3145728" name="直接连接符 41"/>
            <p:cNvCxnSpPr/>
            <p:nvPr/>
          </p:nvCxnSpPr>
          <p:spPr>
            <a:xfrm>
              <a:off x="3328143" y="2752899"/>
              <a:ext cx="2490319" cy="0"/>
            </a:xfrm>
            <a:prstGeom prst="line">
              <a:avLst/>
            </a:prstGeom>
            <a:noFill/>
            <a:ln w="38100" cap="flat" cmpd="sng" algn="ctr">
              <a:solidFill>
                <a:schemeClr val="accent2"/>
              </a:solidFill>
              <a:prstDash val="sysDot"/>
            </a:ln>
            <a:effectLst/>
          </p:spPr>
        </p:cxnSp>
      </p:grpSp>
      <p:grpSp>
        <p:nvGrpSpPr>
          <p:cNvPr id="88" name="Group 39"/>
          <p:cNvGrpSpPr/>
          <p:nvPr/>
        </p:nvGrpSpPr>
        <p:grpSpPr>
          <a:xfrm>
            <a:off x="701973" y="1644156"/>
            <a:ext cx="3122188" cy="4017738"/>
            <a:chOff x="2623617" y="1250921"/>
            <a:chExt cx="3896942" cy="5014717"/>
          </a:xfrm>
        </p:grpSpPr>
        <p:sp>
          <p:nvSpPr>
            <p:cNvPr id="1048689" name="圆角矩形 26"/>
            <p:cNvSpPr/>
            <p:nvPr/>
          </p:nvSpPr>
          <p:spPr>
            <a:xfrm>
              <a:off x="2623617" y="1250921"/>
              <a:ext cx="3896942" cy="5014717"/>
            </a:xfrm>
            <a:prstGeom prst="roundRect">
              <a:avLst>
                <a:gd name="adj" fmla="val 47349"/>
              </a:avLst>
            </a:prstGeom>
            <a:solidFill>
              <a:schemeClr val="accent3"/>
            </a:solidFill>
            <a:ln w="25400" cap="flat" cmpd="sng" algn="ctr">
              <a:solidFill>
                <a:schemeClr val="accent3">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mn-cs"/>
              </a:endParaRPr>
            </a:p>
          </p:txBody>
        </p:sp>
        <p:sp>
          <p:nvSpPr>
            <p:cNvPr id="1048690" name="圆角矩形 27"/>
            <p:cNvSpPr/>
            <p:nvPr/>
          </p:nvSpPr>
          <p:spPr>
            <a:xfrm>
              <a:off x="2884978" y="1587249"/>
              <a:ext cx="3374219" cy="4342060"/>
            </a:xfrm>
            <a:prstGeom prst="roundRect">
              <a:avLst>
                <a:gd name="adj" fmla="val 47349"/>
              </a:avLst>
            </a:prstGeom>
            <a:solidFill>
              <a:sysClr val="window" lastClr="FFFFFF"/>
            </a:solidFill>
            <a:ln w="25400" cap="flat" cmpd="sng" algn="ctr">
              <a:solidFill>
                <a:schemeClr val="accent3">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mn-cs"/>
              </a:endParaRPr>
            </a:p>
          </p:txBody>
        </p:sp>
        <p:cxnSp>
          <p:nvCxnSpPr>
            <p:cNvPr id="3145729" name="直接连接符 41"/>
            <p:cNvCxnSpPr/>
            <p:nvPr/>
          </p:nvCxnSpPr>
          <p:spPr>
            <a:xfrm>
              <a:off x="3328143" y="2752899"/>
              <a:ext cx="2490319" cy="0"/>
            </a:xfrm>
            <a:prstGeom prst="line">
              <a:avLst/>
            </a:prstGeom>
            <a:noFill/>
            <a:ln w="38100" cap="flat" cmpd="sng" algn="ctr">
              <a:solidFill>
                <a:schemeClr val="accent3"/>
              </a:solidFill>
              <a:prstDash val="sysDot"/>
            </a:ln>
            <a:effectLst/>
          </p:spPr>
        </p:cxnSp>
      </p:grpSp>
      <p:sp>
        <p:nvSpPr>
          <p:cNvPr id="1048691" name="Rectangle 54"/>
          <p:cNvSpPr/>
          <p:nvPr/>
        </p:nvSpPr>
        <p:spPr>
          <a:xfrm>
            <a:off x="5393598" y="2210232"/>
            <a:ext cx="724878" cy="400110"/>
          </a:xfrm>
          <a:prstGeom prst="rect">
            <a:avLst/>
          </a:prstGeom>
        </p:spPr>
        <p:txBody>
          <a:bodyPr wrap="none">
            <a:spAutoFit/>
          </a:bodyPr>
          <a:lstStyle/>
          <a:p>
            <a:pPr algn="ct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Rolls</a:t>
            </a:r>
            <a:endParaRPr lang="id-ID"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48692" name="TextBox 55"/>
          <p:cNvSpPr txBox="1"/>
          <p:nvPr/>
        </p:nvSpPr>
        <p:spPr>
          <a:xfrm>
            <a:off x="1944293" y="2210232"/>
            <a:ext cx="754380" cy="396240"/>
          </a:xfrm>
          <a:prstGeom prst="rect">
            <a:avLst/>
          </a:prstGeom>
          <a:noFill/>
        </p:spPr>
        <p:txBody>
          <a:bodyPr wrap="none" rtlCol="0">
            <a:spAutoFit/>
          </a:bodyPr>
          <a:lstStyle/>
          <a:p>
            <a:pPr algn="ct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Mats</a:t>
            </a:r>
            <a:endParaRPr lang="id-ID"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48693" name="Title 9"/>
          <p:cNvSpPr>
            <a:spLocks noGrp="1"/>
          </p:cNvSpPr>
          <p:nvPr>
            <p:ph type="title"/>
          </p:nvPr>
        </p:nvSpPr>
        <p:spPr>
          <a:xfrm>
            <a:off x="800101" y="515380"/>
            <a:ext cx="10696574" cy="1069342"/>
          </a:xfrm>
        </p:spPr>
        <p:txBody>
          <a:bodyPr>
            <a:normAutofit fontScale="90000"/>
          </a:bodyPr>
          <a:lstStyle/>
          <a:p>
            <a:br>
              <a:rPr lang="en-US" dirty="0"/>
            </a:br>
            <a:r>
              <a:rPr lang="en-US" sz="4400" b="1" dirty="0">
                <a:latin typeface="Times New Roman" panose="02020603050405020304" pitchFamily="18" charset="0"/>
                <a:cs typeface="Times New Roman" panose="02020603050405020304" pitchFamily="18" charset="0"/>
              </a:rPr>
              <a:t>Types</a:t>
            </a:r>
            <a:r>
              <a:rPr lang="en-US" dirty="0"/>
              <a:t> </a:t>
            </a:r>
            <a:r>
              <a:rPr lang="en-US" sz="4400" b="1" dirty="0">
                <a:latin typeface="Times New Roman" panose="02020603050405020304" pitchFamily="18" charset="0"/>
                <a:cs typeface="Times New Roman" panose="02020603050405020304" pitchFamily="18" charset="0"/>
              </a:rPr>
              <a:t>of  Bard</a:t>
            </a:r>
            <a:br>
              <a:rPr lang="en-US" dirty="0"/>
            </a:br>
            <a:br>
              <a:rPr lang="en-US" dirty="0"/>
            </a:br>
            <a:endParaRPr lang="en-US" dirty="0"/>
          </a:p>
        </p:txBody>
      </p:sp>
      <p:pic>
        <p:nvPicPr>
          <p:cNvPr id="2097160" name="Picture 10"/>
          <p:cNvPicPr>
            <a:picLocks noChangeAspect="1"/>
          </p:cNvPicPr>
          <p:nvPr/>
        </p:nvPicPr>
        <p:blipFill>
          <a:blip r:embed="rId2"/>
          <a:stretch>
            <a:fillRect/>
          </a:stretch>
        </p:blipFill>
        <p:spPr>
          <a:xfrm>
            <a:off x="4464708" y="2906957"/>
            <a:ext cx="2619375" cy="2544905"/>
          </a:xfrm>
          <a:prstGeom prst="ellipse">
            <a:avLst/>
          </a:prstGeom>
          <a:ln>
            <a:noFill/>
          </a:ln>
          <a:effectLst>
            <a:softEdge rad="112500"/>
          </a:effectLst>
        </p:spPr>
      </p:pic>
      <p:sp>
        <p:nvSpPr>
          <p:cNvPr id="1048694" name="Rectangle 12"/>
          <p:cNvSpPr/>
          <p:nvPr/>
        </p:nvSpPr>
        <p:spPr>
          <a:xfrm>
            <a:off x="3550739" y="5799075"/>
            <a:ext cx="6583680" cy="358141"/>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bard network comes in different shapes: Mats &amp; Rolls &amp; Ball</a:t>
            </a:r>
            <a:endParaRPr lang="en-US" dirty="0"/>
          </a:p>
        </p:txBody>
      </p:sp>
      <p:grpSp>
        <p:nvGrpSpPr>
          <p:cNvPr id="89" name="Group 70"/>
          <p:cNvGrpSpPr/>
          <p:nvPr/>
        </p:nvGrpSpPr>
        <p:grpSpPr>
          <a:xfrm>
            <a:off x="2982340" y="5772597"/>
            <a:ext cx="502233" cy="470472"/>
            <a:chOff x="6821701" y="3943350"/>
            <a:chExt cx="819150" cy="819150"/>
          </a:xfrm>
        </p:grpSpPr>
        <p:sp>
          <p:nvSpPr>
            <p:cNvPr id="1048695" name="Rectangle 71"/>
            <p:cNvSpPr/>
            <p:nvPr/>
          </p:nvSpPr>
          <p:spPr>
            <a:xfrm>
              <a:off x="6821701" y="3943350"/>
              <a:ext cx="819150" cy="81915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048696" name="AutoShape 59"/>
            <p:cNvSpPr/>
            <p:nvPr/>
          </p:nvSpPr>
          <p:spPr bwMode="auto">
            <a:xfrm>
              <a:off x="6977427" y="4123061"/>
              <a:ext cx="465553" cy="46475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0" name="Group 27"/>
          <p:cNvGrpSpPr/>
          <p:nvPr/>
        </p:nvGrpSpPr>
        <p:grpSpPr>
          <a:xfrm>
            <a:off x="7769746" y="1644154"/>
            <a:ext cx="3122188" cy="4017738"/>
            <a:chOff x="2623617" y="1250921"/>
            <a:chExt cx="3896942" cy="5014717"/>
          </a:xfrm>
        </p:grpSpPr>
        <p:sp>
          <p:nvSpPr>
            <p:cNvPr id="1048697" name="圆角矩形 26"/>
            <p:cNvSpPr/>
            <p:nvPr/>
          </p:nvSpPr>
          <p:spPr>
            <a:xfrm>
              <a:off x="2623617" y="1250921"/>
              <a:ext cx="3896942" cy="5014717"/>
            </a:xfrm>
            <a:prstGeom prst="roundRect">
              <a:avLst>
                <a:gd name="adj" fmla="val 47349"/>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1" i="0" u="none" strike="noStrike" kern="0" normalizeH="0" baseline="0" noProof="0">
                <a:ln w="22225">
                  <a:solidFill>
                    <a:schemeClr val="accent2"/>
                  </a:solidFill>
                  <a:prstDash val="solid"/>
                </a:ln>
                <a:solidFill>
                  <a:schemeClr val="accent2">
                    <a:lumMod val="40000"/>
                    <a:lumOff val="60000"/>
                  </a:schemeClr>
                </a:solidFill>
                <a:uLnTx/>
                <a:uFillTx/>
                <a:latin typeface="Calibri" panose="020F0502020204030204"/>
                <a:ea typeface="SimSun" panose="02010600030101010101" pitchFamily="2" charset="-122"/>
                <a:cs typeface="+mn-cs"/>
              </a:endParaRPr>
            </a:p>
          </p:txBody>
        </p:sp>
        <p:sp>
          <p:nvSpPr>
            <p:cNvPr id="1048698" name="圆角矩形 27"/>
            <p:cNvSpPr/>
            <p:nvPr/>
          </p:nvSpPr>
          <p:spPr>
            <a:xfrm>
              <a:off x="2884978" y="1587249"/>
              <a:ext cx="3374219" cy="4342060"/>
            </a:xfrm>
            <a:prstGeom prst="roundRect">
              <a:avLst>
                <a:gd name="adj" fmla="val 47349"/>
              </a:avLst>
            </a:prstGeom>
            <a:solidFill>
              <a:sysClr val="window" lastClr="FFFFFF"/>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mn-cs"/>
              </a:endParaRPr>
            </a:p>
          </p:txBody>
        </p:sp>
        <p:cxnSp>
          <p:nvCxnSpPr>
            <p:cNvPr id="3145730" name="直接连接符 41"/>
            <p:cNvCxnSpPr/>
            <p:nvPr/>
          </p:nvCxnSpPr>
          <p:spPr>
            <a:xfrm>
              <a:off x="3328143" y="2752899"/>
              <a:ext cx="2490319" cy="0"/>
            </a:xfrm>
            <a:prstGeom prst="line">
              <a:avLst/>
            </a:prstGeom>
            <a:noFill/>
            <a:ln w="38100" cap="flat" cmpd="sng" algn="ctr">
              <a:solidFill>
                <a:schemeClr val="accent2"/>
              </a:solidFill>
              <a:prstDash val="sysDot"/>
            </a:ln>
            <a:effectLst/>
          </p:spPr>
        </p:cxnSp>
      </p:grpSp>
      <p:sp>
        <p:nvSpPr>
          <p:cNvPr id="1048699" name="Rectangle 1"/>
          <p:cNvSpPr/>
          <p:nvPr/>
        </p:nvSpPr>
        <p:spPr>
          <a:xfrm>
            <a:off x="8975613" y="2211831"/>
            <a:ext cx="710451" cy="400110"/>
          </a:xfrm>
          <a:prstGeom prst="rect">
            <a:avLst/>
          </a:prstGeom>
        </p:spPr>
        <p:txBody>
          <a:bodyPr wrap="none">
            <a:spAutoFit/>
          </a:bodyPr>
          <a:lstStyle/>
          <a:p>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Balls</a:t>
            </a:r>
          </a:p>
        </p:txBody>
      </p:sp>
      <p:pic>
        <p:nvPicPr>
          <p:cNvPr id="2097161" name="Picture 13"/>
          <p:cNvPicPr>
            <a:picLocks noChangeAspect="1"/>
          </p:cNvPicPr>
          <p:nvPr/>
        </p:nvPicPr>
        <p:blipFill>
          <a:blip r:embed="rId3"/>
          <a:stretch>
            <a:fillRect/>
          </a:stretch>
        </p:blipFill>
        <p:spPr>
          <a:xfrm>
            <a:off x="8130435" y="2906957"/>
            <a:ext cx="2400809" cy="2485472"/>
          </a:xfrm>
          <a:prstGeom prst="ellipse">
            <a:avLst/>
          </a:prstGeom>
          <a:ln>
            <a:noFill/>
          </a:ln>
          <a:effectLst>
            <a:softEdge rad="112500"/>
          </a:effectLst>
        </p:spPr>
      </p:pic>
      <p:pic>
        <p:nvPicPr>
          <p:cNvPr id="2097162" name="Picture 15"/>
          <p:cNvPicPr>
            <a:picLocks noChangeAspect="1"/>
          </p:cNvPicPr>
          <p:nvPr/>
        </p:nvPicPr>
        <p:blipFill>
          <a:blip r:embed="rId4">
            <a:grayscl/>
          </a:blip>
          <a:stretch>
            <a:fillRect/>
          </a:stretch>
        </p:blipFill>
        <p:spPr>
          <a:xfrm>
            <a:off x="911373" y="2906956"/>
            <a:ext cx="2639366" cy="2372029"/>
          </a:xfrm>
          <a:prstGeom prst="ellipse">
            <a:avLst/>
          </a:prstGeom>
          <a:ln>
            <a:noFill/>
          </a:ln>
          <a:effectLst>
            <a:softEdge rad="11250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1000"/>
                                        <p:tgtEl>
                                          <p:spTgt spid="8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8692"/>
                                        </p:tgtEl>
                                        <p:attrNameLst>
                                          <p:attrName>style.visibility</p:attrName>
                                        </p:attrNameLst>
                                      </p:cBhvr>
                                      <p:to>
                                        <p:strVal val="visible"/>
                                      </p:to>
                                    </p:set>
                                    <p:animEffect transition="in" filter="fade">
                                      <p:cBhvr>
                                        <p:cTn id="11" dur="500"/>
                                        <p:tgtEl>
                                          <p:spTgt spid="1048692"/>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right)">
                                      <p:cBhvr>
                                        <p:cTn id="15" dur="1000"/>
                                        <p:tgtEl>
                                          <p:spTgt spid="8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48691"/>
                                        </p:tgtEl>
                                        <p:attrNameLst>
                                          <p:attrName>style.visibility</p:attrName>
                                        </p:attrNameLst>
                                      </p:cBhvr>
                                      <p:to>
                                        <p:strVal val="visible"/>
                                      </p:to>
                                    </p:set>
                                    <p:animEffect transition="in" filter="fade">
                                      <p:cBhvr>
                                        <p:cTn id="19" dur="500"/>
                                        <p:tgtEl>
                                          <p:spTgt spid="1048691"/>
                                        </p:tgtEl>
                                      </p:cBhvr>
                                    </p:animEffect>
                                  </p:childTnLst>
                                </p:cTn>
                              </p:par>
                            </p:childTnLst>
                          </p:cTn>
                        </p:par>
                        <p:par>
                          <p:cTn id="20" fill="hold">
                            <p:stCondLst>
                              <p:cond delay="3000"/>
                            </p:stCondLst>
                            <p:childTnLst>
                              <p:par>
                                <p:cTn id="21" presetID="14" presetClass="entr" presetSubtype="1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randombar(horizontal)">
                                      <p:cBhvr>
                                        <p:cTn id="23" dur="500"/>
                                        <p:tgtEl>
                                          <p:spTgt spid="89"/>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right)">
                                      <p:cBhvr>
                                        <p:cTn id="2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p:bldP spid="1048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Bard</a:t>
            </a:r>
          </a:p>
        </p:txBody>
      </p:sp>
      <p:sp>
        <p:nvSpPr>
          <p:cNvPr id="1048701" name="Slide Number Placeholder 2"/>
          <p:cNvSpPr>
            <a:spLocks noGrp="1"/>
          </p:cNvSpPr>
          <p:nvPr>
            <p:ph type="sldNum" sz="quarter" idx="12"/>
          </p:nvPr>
        </p:nvSpPr>
        <p:spPr/>
        <p:txBody>
          <a:bodyPr/>
          <a:lstStyle/>
          <a:p>
            <a:fld id="{5DE872C3-2ED1-43FB-B3C4-BA6F078D7CD3}" type="slidenum">
              <a:rPr lang="en-US" smtClean="0"/>
              <a:t>14</a:t>
            </a:fld>
            <a:endParaRPr lang="en-US"/>
          </a:p>
        </p:txBody>
      </p:sp>
      <p:grpSp>
        <p:nvGrpSpPr>
          <p:cNvPr id="92" name="Group 3"/>
          <p:cNvGrpSpPr/>
          <p:nvPr/>
        </p:nvGrpSpPr>
        <p:grpSpPr>
          <a:xfrm>
            <a:off x="1403611" y="1966624"/>
            <a:ext cx="4602890" cy="4431439"/>
            <a:chOff x="1779971" y="1947852"/>
            <a:chExt cx="3857048" cy="3766645"/>
          </a:xfrm>
        </p:grpSpPr>
        <p:sp>
          <p:nvSpPr>
            <p:cNvPr id="1048702" name="圆角矩形 41"/>
            <p:cNvSpPr/>
            <p:nvPr/>
          </p:nvSpPr>
          <p:spPr>
            <a:xfrm rot="19868592" flipH="1">
              <a:off x="4863003" y="2820437"/>
              <a:ext cx="774016" cy="437749"/>
            </a:xfrm>
            <a:prstGeom prst="roundRect">
              <a:avLst>
                <a:gd name="adj" fmla="val 22915"/>
              </a:avLst>
            </a:prstGeom>
            <a:gradFill>
              <a:gsLst>
                <a:gs pos="0">
                  <a:schemeClr val="bg1">
                    <a:lumMod val="65000"/>
                  </a:schemeClr>
                </a:gs>
                <a:gs pos="21000">
                  <a:schemeClr val="bg1"/>
                </a:gs>
                <a:gs pos="100000">
                  <a:schemeClr val="bg1"/>
                </a:gs>
              </a:gsLst>
              <a:lin ang="1800000" scaled="0"/>
            </a:gradFill>
            <a:ln>
              <a:noFill/>
            </a:ln>
            <a:effectLst>
              <a:outerShdw blurRad="50800" dist="76200" dir="39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6">
                      <a:lumMod val="75000"/>
                    </a:schemeClr>
                  </a:solidFill>
                  <a:latin typeface="Arial Unicode MS" pitchFamily="34" charset="-122"/>
                  <a:ea typeface="Arial Unicode MS" pitchFamily="34" charset="-122"/>
                  <a:cs typeface="Arial Unicode MS" pitchFamily="34" charset="-122"/>
                </a:rPr>
                <a:t>02</a:t>
              </a:r>
              <a:endParaRPr lang="zh-CN" altLang="en-US" dirty="0">
                <a:solidFill>
                  <a:schemeClr val="accent6">
                    <a:lumMod val="75000"/>
                  </a:schemeClr>
                </a:solidFill>
                <a:latin typeface="Arial Unicode MS" pitchFamily="34" charset="-122"/>
                <a:ea typeface="Arial Unicode MS" pitchFamily="34" charset="-122"/>
                <a:cs typeface="Arial Unicode MS" pitchFamily="34" charset="-122"/>
              </a:endParaRPr>
            </a:p>
          </p:txBody>
        </p:sp>
        <p:sp>
          <p:nvSpPr>
            <p:cNvPr id="1048703" name="圆角矩形 40"/>
            <p:cNvSpPr/>
            <p:nvPr/>
          </p:nvSpPr>
          <p:spPr>
            <a:xfrm rot="16200000">
              <a:off x="2515166" y="5108614"/>
              <a:ext cx="774016" cy="437749"/>
            </a:xfrm>
            <a:prstGeom prst="roundRect">
              <a:avLst>
                <a:gd name="adj" fmla="val 22915"/>
              </a:avLst>
            </a:prstGeom>
            <a:gradFill>
              <a:gsLst>
                <a:gs pos="0">
                  <a:schemeClr val="bg1">
                    <a:lumMod val="65000"/>
                  </a:schemeClr>
                </a:gs>
                <a:gs pos="21000">
                  <a:schemeClr val="bg1"/>
                </a:gs>
                <a:gs pos="100000">
                  <a:schemeClr val="bg1"/>
                </a:gs>
              </a:gsLst>
              <a:lin ang="1800000" scaled="0"/>
            </a:gradFill>
            <a:ln>
              <a:noFill/>
            </a:ln>
            <a:effectLst>
              <a:outerShdw blurRad="50800" dist="76200" dir="39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6">
                      <a:lumMod val="75000"/>
                    </a:schemeClr>
                  </a:solidFill>
                  <a:latin typeface="Arial Unicode MS" pitchFamily="34" charset="-122"/>
                  <a:ea typeface="Arial Unicode MS" pitchFamily="34" charset="-122"/>
                  <a:cs typeface="Arial Unicode MS" pitchFamily="34" charset="-122"/>
                </a:rPr>
                <a:t>03</a:t>
              </a:r>
              <a:endParaRPr lang="zh-CN" altLang="en-US" dirty="0">
                <a:solidFill>
                  <a:schemeClr val="accent6">
                    <a:lumMod val="75000"/>
                  </a:schemeClr>
                </a:solidFill>
                <a:latin typeface="Arial Unicode MS" pitchFamily="34" charset="-122"/>
                <a:ea typeface="Arial Unicode MS" pitchFamily="34" charset="-122"/>
                <a:cs typeface="Arial Unicode MS" pitchFamily="34" charset="-122"/>
              </a:endParaRPr>
            </a:p>
          </p:txBody>
        </p:sp>
        <p:sp>
          <p:nvSpPr>
            <p:cNvPr id="1048704" name="圆角矩形 39"/>
            <p:cNvSpPr/>
            <p:nvPr/>
          </p:nvSpPr>
          <p:spPr>
            <a:xfrm rot="1800000">
              <a:off x="1779971" y="1947852"/>
              <a:ext cx="774016" cy="437749"/>
            </a:xfrm>
            <a:prstGeom prst="roundRect">
              <a:avLst>
                <a:gd name="adj" fmla="val 22915"/>
              </a:avLst>
            </a:prstGeom>
            <a:gradFill>
              <a:gsLst>
                <a:gs pos="0">
                  <a:schemeClr val="bg1">
                    <a:lumMod val="65000"/>
                  </a:schemeClr>
                </a:gs>
                <a:gs pos="21000">
                  <a:schemeClr val="bg1"/>
                </a:gs>
                <a:gs pos="100000">
                  <a:schemeClr val="bg1"/>
                </a:gs>
              </a:gsLst>
              <a:lin ang="1800000" scaled="0"/>
            </a:gradFill>
            <a:ln>
              <a:noFill/>
            </a:ln>
            <a:effectLst>
              <a:outerShdw blurRad="50800" dist="76200" dir="9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6">
                      <a:lumMod val="75000"/>
                    </a:schemeClr>
                  </a:solidFill>
                  <a:latin typeface="Arial Unicode MS" pitchFamily="34" charset="-122"/>
                  <a:ea typeface="Arial Unicode MS" pitchFamily="34" charset="-122"/>
                  <a:cs typeface="Arial Unicode MS" pitchFamily="34" charset="-122"/>
                </a:rPr>
                <a:t>01</a:t>
              </a:r>
              <a:endParaRPr lang="zh-CN" altLang="en-US" dirty="0">
                <a:solidFill>
                  <a:schemeClr val="accent6">
                    <a:lumMod val="75000"/>
                  </a:schemeClr>
                </a:solidFill>
                <a:latin typeface="Arial Unicode MS" pitchFamily="34" charset="-122"/>
                <a:ea typeface="Arial Unicode MS" pitchFamily="34" charset="-122"/>
                <a:cs typeface="Arial Unicode MS" pitchFamily="34" charset="-122"/>
              </a:endParaRPr>
            </a:p>
          </p:txBody>
        </p:sp>
        <p:grpSp>
          <p:nvGrpSpPr>
            <p:cNvPr id="93" name="组合 30"/>
            <p:cNvGrpSpPr/>
            <p:nvPr/>
          </p:nvGrpSpPr>
          <p:grpSpPr>
            <a:xfrm rot="14400000" flipH="1">
              <a:off x="3167411" y="1608109"/>
              <a:ext cx="902166" cy="1707532"/>
              <a:chOff x="3248126" y="2095041"/>
              <a:chExt cx="720362" cy="1363432"/>
            </a:xfrm>
            <a:solidFill>
              <a:srgbClr val="FFC000"/>
            </a:solidFill>
          </p:grpSpPr>
          <p:sp>
            <p:nvSpPr>
              <p:cNvPr id="1048705" name="梯形 31"/>
              <p:cNvSpPr/>
              <p:nvPr/>
            </p:nvSpPr>
            <p:spPr>
              <a:xfrm rot="3600000">
                <a:off x="3638891" y="2374089"/>
                <a:ext cx="549314" cy="109881"/>
              </a:xfrm>
              <a:prstGeom prst="trapezoid">
                <a:avLst>
                  <a:gd name="adj" fmla="val 565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48706" name="梯形 32"/>
              <p:cNvSpPr/>
              <p:nvPr/>
            </p:nvSpPr>
            <p:spPr>
              <a:xfrm rot="3600000">
                <a:off x="2958480" y="2596801"/>
                <a:ext cx="1114324" cy="120468"/>
              </a:xfrm>
              <a:prstGeom prst="trapezoid">
                <a:avLst>
                  <a:gd name="adj" fmla="val 565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48707" name="梯形 33"/>
              <p:cNvSpPr/>
              <p:nvPr/>
            </p:nvSpPr>
            <p:spPr>
              <a:xfrm rot="3600000">
                <a:off x="3319257" y="2489735"/>
                <a:ext cx="784526" cy="109881"/>
              </a:xfrm>
              <a:prstGeom prst="trapezoid">
                <a:avLst>
                  <a:gd name="adj" fmla="val 565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48708" name="梯形 34"/>
              <p:cNvSpPr/>
              <p:nvPr/>
            </p:nvSpPr>
            <p:spPr>
              <a:xfrm rot="3600000">
                <a:off x="2629041" y="2714126"/>
                <a:ext cx="1363432" cy="125262"/>
              </a:xfrm>
              <a:prstGeom prst="trapezoid">
                <a:avLst>
                  <a:gd name="adj" fmla="val 565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grpSp>
        <p:grpSp>
          <p:nvGrpSpPr>
            <p:cNvPr id="94" name="组合 25"/>
            <p:cNvGrpSpPr/>
            <p:nvPr/>
          </p:nvGrpSpPr>
          <p:grpSpPr>
            <a:xfrm flipH="1">
              <a:off x="3802140" y="3357563"/>
              <a:ext cx="902166" cy="1707533"/>
              <a:chOff x="3248126" y="2095041"/>
              <a:chExt cx="720362" cy="1363432"/>
            </a:xfrm>
            <a:solidFill>
              <a:schemeClr val="tx1">
                <a:lumMod val="65000"/>
                <a:lumOff val="35000"/>
              </a:schemeClr>
            </a:solidFill>
          </p:grpSpPr>
          <p:sp>
            <p:nvSpPr>
              <p:cNvPr id="1048709" name="梯形 26"/>
              <p:cNvSpPr/>
              <p:nvPr/>
            </p:nvSpPr>
            <p:spPr>
              <a:xfrm rot="3600000">
                <a:off x="3638891" y="2374089"/>
                <a:ext cx="549314" cy="109881"/>
              </a:xfrm>
              <a:prstGeom prst="trapezoid">
                <a:avLst>
                  <a:gd name="adj" fmla="val 565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0" name="梯形 27"/>
              <p:cNvSpPr/>
              <p:nvPr/>
            </p:nvSpPr>
            <p:spPr>
              <a:xfrm rot="3600000">
                <a:off x="2958480" y="2596801"/>
                <a:ext cx="1114324" cy="120468"/>
              </a:xfrm>
              <a:prstGeom prst="trapezoid">
                <a:avLst>
                  <a:gd name="adj" fmla="val 565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1" name="梯形 28"/>
              <p:cNvSpPr/>
              <p:nvPr/>
            </p:nvSpPr>
            <p:spPr>
              <a:xfrm rot="3600000">
                <a:off x="3319257" y="2489735"/>
                <a:ext cx="784526" cy="109881"/>
              </a:xfrm>
              <a:prstGeom prst="trapezoid">
                <a:avLst>
                  <a:gd name="adj" fmla="val 565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2" name="梯形 29"/>
              <p:cNvSpPr/>
              <p:nvPr/>
            </p:nvSpPr>
            <p:spPr>
              <a:xfrm rot="3600000">
                <a:off x="2629041" y="2714126"/>
                <a:ext cx="1363432" cy="125262"/>
              </a:xfrm>
              <a:prstGeom prst="trapezoid">
                <a:avLst>
                  <a:gd name="adj" fmla="val 565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24"/>
            <p:cNvGrpSpPr/>
            <p:nvPr/>
          </p:nvGrpSpPr>
          <p:grpSpPr>
            <a:xfrm>
              <a:off x="2156844" y="3352424"/>
              <a:ext cx="902166" cy="1707533"/>
              <a:chOff x="3248126" y="2095041"/>
              <a:chExt cx="720362" cy="1363432"/>
            </a:xfrm>
          </p:grpSpPr>
          <p:sp>
            <p:nvSpPr>
              <p:cNvPr id="1048713" name="梯形 23"/>
              <p:cNvSpPr/>
              <p:nvPr/>
            </p:nvSpPr>
            <p:spPr>
              <a:xfrm rot="3600000">
                <a:off x="3638891" y="2374089"/>
                <a:ext cx="549314" cy="109881"/>
              </a:xfrm>
              <a:prstGeom prst="trapezoid">
                <a:avLst>
                  <a:gd name="adj" fmla="val 565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4" name="梯形 21"/>
              <p:cNvSpPr/>
              <p:nvPr/>
            </p:nvSpPr>
            <p:spPr>
              <a:xfrm rot="3600000">
                <a:off x="2958480" y="2596801"/>
                <a:ext cx="1114324" cy="120468"/>
              </a:xfrm>
              <a:prstGeom prst="trapezoid">
                <a:avLst>
                  <a:gd name="adj" fmla="val 565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5" name="梯形 22"/>
              <p:cNvSpPr/>
              <p:nvPr/>
            </p:nvSpPr>
            <p:spPr>
              <a:xfrm rot="3600000">
                <a:off x="3319257" y="2489735"/>
                <a:ext cx="784526" cy="109881"/>
              </a:xfrm>
              <a:prstGeom prst="trapezoid">
                <a:avLst>
                  <a:gd name="adj" fmla="val 565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6" name="梯形 20"/>
              <p:cNvSpPr/>
              <p:nvPr/>
            </p:nvSpPr>
            <p:spPr>
              <a:xfrm rot="3600000">
                <a:off x="2629041" y="2714126"/>
                <a:ext cx="1363432" cy="125262"/>
              </a:xfrm>
              <a:prstGeom prst="trapezoid">
                <a:avLst>
                  <a:gd name="adj" fmla="val 565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717" name="梯形 9"/>
            <p:cNvSpPr/>
            <p:nvPr/>
          </p:nvSpPr>
          <p:spPr>
            <a:xfrm>
              <a:off x="2610022" y="3949441"/>
              <a:ext cx="1643207" cy="1025886"/>
            </a:xfrm>
            <a:prstGeom prst="trapezoid">
              <a:avLst>
                <a:gd name="adj" fmla="val 56545"/>
              </a:avLst>
            </a:prstGeom>
            <a:solidFill>
              <a:schemeClr val="tx1">
                <a:lumMod val="75000"/>
                <a:lumOff val="2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8" name="梯形 15"/>
            <p:cNvSpPr/>
            <p:nvPr/>
          </p:nvSpPr>
          <p:spPr>
            <a:xfrm rot="3600000" flipV="1">
              <a:off x="3430060" y="2529087"/>
              <a:ext cx="1643207" cy="1025886"/>
            </a:xfrm>
            <a:prstGeom prst="trapezoid">
              <a:avLst>
                <a:gd name="adj" fmla="val 565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48719" name="梯形 17"/>
            <p:cNvSpPr/>
            <p:nvPr/>
          </p:nvSpPr>
          <p:spPr>
            <a:xfrm rot="7200000">
              <a:off x="1789978" y="2529088"/>
              <a:ext cx="1643207" cy="1025886"/>
            </a:xfrm>
            <a:prstGeom prst="trapezoid">
              <a:avLst>
                <a:gd name="adj" fmla="val 56545"/>
              </a:avLst>
            </a:prstGeom>
            <a:solidFill>
              <a:schemeClr val="accent6">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0" name="六边形 19"/>
            <p:cNvSpPr/>
            <p:nvPr/>
          </p:nvSpPr>
          <p:spPr>
            <a:xfrm>
              <a:off x="2913268" y="3103905"/>
              <a:ext cx="1051361" cy="811631"/>
            </a:xfrm>
            <a:prstGeom prst="hexagon">
              <a:avLst>
                <a:gd name="adj" fmla="val 29409"/>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bg2">
                      <a:lumMod val="25000"/>
                    </a:schemeClr>
                  </a:solidFill>
                </a:rPr>
                <a:t>Creative</a:t>
              </a:r>
              <a:endParaRPr lang="zh-CN" altLang="en-US" sz="1600" b="1" dirty="0">
                <a:solidFill>
                  <a:schemeClr val="bg2">
                    <a:lumMod val="25000"/>
                  </a:schemeClr>
                </a:solidFill>
              </a:endParaRPr>
            </a:p>
          </p:txBody>
        </p:sp>
        <p:sp>
          <p:nvSpPr>
            <p:cNvPr id="1048721" name="等腰三角形 42"/>
            <p:cNvSpPr/>
            <p:nvPr/>
          </p:nvSpPr>
          <p:spPr>
            <a:xfrm rot="10800000">
              <a:off x="2486405" y="2549778"/>
              <a:ext cx="183998" cy="1586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2" name="等腰三角形 43"/>
            <p:cNvSpPr/>
            <p:nvPr/>
          </p:nvSpPr>
          <p:spPr>
            <a:xfrm rot="10800000">
              <a:off x="4185474" y="2549778"/>
              <a:ext cx="183998" cy="1586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3" name="等腰三角形 44"/>
            <p:cNvSpPr/>
            <p:nvPr/>
          </p:nvSpPr>
          <p:spPr>
            <a:xfrm rot="10800000">
              <a:off x="3338618" y="4132016"/>
              <a:ext cx="183998" cy="1586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4" name="矩形 45"/>
            <p:cNvSpPr/>
            <p:nvPr/>
          </p:nvSpPr>
          <p:spPr>
            <a:xfrm>
              <a:off x="1942612" y="2830949"/>
              <a:ext cx="1228691" cy="261605"/>
            </a:xfrm>
            <a:prstGeom prst="rect">
              <a:avLst/>
            </a:prstGeom>
          </p:spPr>
          <p:txBody>
            <a:bodyPr wrap="square">
              <a:spAutoFit/>
            </a:bodyPr>
            <a:lstStyle/>
            <a:p>
              <a:pPr algn="ctr"/>
              <a:r>
                <a:rPr lang="en-US" altLang="zh-CN" sz="1400" dirty="0">
                  <a:solidFill>
                    <a:schemeClr val="bg1"/>
                  </a:solidFill>
                  <a:latin typeface="Times New Roman" panose="02020603050405020304" pitchFamily="18" charset="0"/>
                  <a:cs typeface="Times New Roman" panose="02020603050405020304" pitchFamily="18" charset="0"/>
                </a:rPr>
                <a:t>Roll</a:t>
              </a:r>
            </a:p>
          </p:txBody>
        </p:sp>
        <p:sp>
          <p:nvSpPr>
            <p:cNvPr id="1048725" name="矩形 46"/>
            <p:cNvSpPr/>
            <p:nvPr/>
          </p:nvSpPr>
          <p:spPr>
            <a:xfrm>
              <a:off x="3695122" y="2831484"/>
              <a:ext cx="1228691" cy="261605"/>
            </a:xfrm>
            <a:prstGeom prst="rect">
              <a:avLst/>
            </a:prstGeom>
          </p:spPr>
          <p:txBody>
            <a:bodyPr wrap="square">
              <a:spAutoFit/>
            </a:bodyPr>
            <a:lstStyle/>
            <a:p>
              <a:pPr algn="ctr"/>
              <a:r>
                <a:rPr lang="en-US" altLang="zh-CN" sz="1400" dirty="0">
                  <a:solidFill>
                    <a:schemeClr val="bg1"/>
                  </a:solidFill>
                  <a:latin typeface="Times New Roman" panose="02020603050405020304" pitchFamily="18" charset="0"/>
                  <a:cs typeface="Times New Roman" panose="02020603050405020304" pitchFamily="18" charset="0"/>
                </a:rPr>
                <a:t>Ball</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sp>
          <p:nvSpPr>
            <p:cNvPr id="1048726" name="矩形 47"/>
            <p:cNvSpPr/>
            <p:nvPr/>
          </p:nvSpPr>
          <p:spPr>
            <a:xfrm>
              <a:off x="2838461" y="4422260"/>
              <a:ext cx="1228691" cy="261605"/>
            </a:xfrm>
            <a:prstGeom prst="rect">
              <a:avLst/>
            </a:prstGeom>
          </p:spPr>
          <p:txBody>
            <a:bodyPr wrap="square">
              <a:spAutoFit/>
            </a:bodyPr>
            <a:lstStyle/>
            <a:p>
              <a:pPr algn="ctr"/>
              <a:r>
                <a:rPr lang="en-US" altLang="zh-CN" sz="1400" dirty="0">
                  <a:solidFill>
                    <a:schemeClr val="bg1"/>
                  </a:solidFill>
                  <a:latin typeface="Times New Roman" panose="02020603050405020304" pitchFamily="18" charset="0"/>
                  <a:cs typeface="Times New Roman" panose="02020603050405020304" pitchFamily="18" charset="0"/>
                </a:rPr>
                <a:t>Mats</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42"/>
          <p:cNvGrpSpPr/>
          <p:nvPr/>
        </p:nvGrpSpPr>
        <p:grpSpPr>
          <a:xfrm>
            <a:off x="6739204" y="1293189"/>
            <a:ext cx="3557695" cy="1234440"/>
            <a:chOff x="7215079" y="2640305"/>
            <a:chExt cx="3557695" cy="1234440"/>
          </a:xfrm>
        </p:grpSpPr>
        <p:sp>
          <p:nvSpPr>
            <p:cNvPr id="1048727" name="Rectangle 33"/>
            <p:cNvSpPr/>
            <p:nvPr/>
          </p:nvSpPr>
          <p:spPr>
            <a:xfrm>
              <a:off x="7215079" y="2716505"/>
              <a:ext cx="507127" cy="507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mj-lt"/>
                </a:rPr>
                <a:t>0</a:t>
              </a:r>
              <a:r>
                <a:rPr lang="en-US" dirty="0">
                  <a:solidFill>
                    <a:schemeClr val="bg1"/>
                  </a:solidFill>
                  <a:latin typeface="+mj-lt"/>
                </a:rPr>
                <a:t>1</a:t>
              </a:r>
            </a:p>
          </p:txBody>
        </p:sp>
        <p:sp>
          <p:nvSpPr>
            <p:cNvPr id="1048728" name="TextBox 34"/>
            <p:cNvSpPr txBox="1"/>
            <p:nvPr/>
          </p:nvSpPr>
          <p:spPr>
            <a:xfrm>
              <a:off x="7758003" y="2640305"/>
              <a:ext cx="3014771" cy="1234440"/>
            </a:xfrm>
            <a:prstGeom prst="rect">
              <a:avLst/>
            </a:prstGeom>
            <a:noFill/>
          </p:spPr>
          <p:txBody>
            <a:bodyPr wrap="square" rtlCol="0">
              <a:spAutoFit/>
            </a:bodyPr>
            <a:lstStyle/>
            <a:p>
              <a:r>
                <a:rPr lang="en-US" sz="1300" b="1" i="1" dirty="0">
                  <a:solidFill>
                    <a:schemeClr val="accent6"/>
                  </a:solidFill>
                  <a:latin typeface="Times New Roman" panose="02020603050405020304" pitchFamily="18" charset="0"/>
                  <a:cs typeface="Times New Roman" panose="02020603050405020304" pitchFamily="18" charset="0"/>
                </a:rPr>
                <a:t> The standard  roll  form  of  the  mesh is  produced  in  widths of 55  mm,  75  mm  and  125mm.  In  its  mesh  roll  form, it is  installed  during fabrication  and is  assembled  together  with  the  other  product components.</a:t>
              </a:r>
              <a:endParaRPr lang="en-US" sz="13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grpSp>
        <p:nvGrpSpPr>
          <p:cNvPr id="97" name="Group 43"/>
          <p:cNvGrpSpPr/>
          <p:nvPr/>
        </p:nvGrpSpPr>
        <p:grpSpPr>
          <a:xfrm>
            <a:off x="6739204" y="2802294"/>
            <a:ext cx="3557695" cy="1996440"/>
            <a:chOff x="7215079" y="2640305"/>
            <a:chExt cx="3557695" cy="1996440"/>
          </a:xfrm>
        </p:grpSpPr>
        <p:sp>
          <p:nvSpPr>
            <p:cNvPr id="1048729" name="Rectangle 44"/>
            <p:cNvSpPr/>
            <p:nvPr/>
          </p:nvSpPr>
          <p:spPr>
            <a:xfrm>
              <a:off x="7215079" y="2716505"/>
              <a:ext cx="507127" cy="5071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dirty="0">
                  <a:solidFill>
                    <a:schemeClr val="bg1"/>
                  </a:solidFill>
                  <a:latin typeface="+mj-lt"/>
                </a:rPr>
                <a:t>02</a:t>
              </a:r>
              <a:endParaRPr lang="en-US" dirty="0">
                <a:solidFill>
                  <a:schemeClr val="bg1"/>
                </a:solidFill>
                <a:latin typeface="+mj-lt"/>
              </a:endParaRPr>
            </a:p>
          </p:txBody>
        </p:sp>
        <p:sp>
          <p:nvSpPr>
            <p:cNvPr id="1048730" name="TextBox 45"/>
            <p:cNvSpPr txBox="1"/>
            <p:nvPr/>
          </p:nvSpPr>
          <p:spPr>
            <a:xfrm>
              <a:off x="7758003" y="2640305"/>
              <a:ext cx="3014771" cy="1996440"/>
            </a:xfrm>
            <a:prstGeom prst="rect">
              <a:avLst/>
            </a:prstGeom>
            <a:noFill/>
          </p:spPr>
          <p:txBody>
            <a:bodyPr wrap="square" rtlCol="0">
              <a:spAutoFit/>
            </a:bodyPr>
            <a:lstStyle/>
            <a:p>
              <a:r>
                <a:rPr lang="en-US" sz="1300" b="1" i="1" dirty="0">
                  <a:solidFill>
                    <a:schemeClr val="accent1">
                      <a:lumMod val="75000"/>
                    </a:schemeClr>
                  </a:solidFill>
                  <a:latin typeface="Times New Roman" panose="02020603050405020304" pitchFamily="18" charset="0"/>
                  <a:cs typeface="Times New Roman" panose="02020603050405020304" pitchFamily="18" charset="0"/>
                </a:rPr>
                <a:t>By processing  the  mesh  rolls  through  a  second  set  of  manufacturing  (ball)  machines,  mesh  balls are  produced  in the  standard  size of  35mm  diameter.  The mesh  balls are  used for  retrofit  installation  into  existing   items if  the  application   object  cannot  be  opened  to  be filled  with  standard mesh rolls.</a:t>
              </a:r>
              <a:endParaRPr lang="en-US" sz="1300"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98" name="Group 46"/>
          <p:cNvGrpSpPr/>
          <p:nvPr/>
        </p:nvGrpSpPr>
        <p:grpSpPr>
          <a:xfrm>
            <a:off x="6739204" y="4711508"/>
            <a:ext cx="3557695" cy="1424940"/>
            <a:chOff x="7215079" y="2640305"/>
            <a:chExt cx="3557695" cy="1424940"/>
          </a:xfrm>
        </p:grpSpPr>
        <p:sp>
          <p:nvSpPr>
            <p:cNvPr id="1048731" name="Rectangle 47"/>
            <p:cNvSpPr/>
            <p:nvPr/>
          </p:nvSpPr>
          <p:spPr>
            <a:xfrm>
              <a:off x="7215079" y="2716505"/>
              <a:ext cx="507127" cy="507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mj-lt"/>
                </a:rPr>
                <a:t>0</a:t>
              </a:r>
              <a:r>
                <a:rPr lang="en-US" dirty="0">
                  <a:solidFill>
                    <a:schemeClr val="bg1"/>
                  </a:solidFill>
                  <a:latin typeface="+mj-lt"/>
                </a:rPr>
                <a:t>3</a:t>
              </a:r>
            </a:p>
          </p:txBody>
        </p:sp>
        <p:sp>
          <p:nvSpPr>
            <p:cNvPr id="1048732" name="TextBox 48"/>
            <p:cNvSpPr txBox="1"/>
            <p:nvPr/>
          </p:nvSpPr>
          <p:spPr>
            <a:xfrm>
              <a:off x="7758003" y="2640305"/>
              <a:ext cx="3014771" cy="1424940"/>
            </a:xfrm>
            <a:prstGeom prst="rect">
              <a:avLst/>
            </a:prstGeom>
            <a:noFill/>
          </p:spPr>
          <p:txBody>
            <a:bodyPr wrap="square" rtlCol="0">
              <a:spAutoFit/>
            </a:bodyPr>
            <a:lstStyle/>
            <a:p>
              <a:r>
                <a:rPr lang="en-US" sz="1300" b="1" i="1" dirty="0">
                  <a:solidFill>
                    <a:schemeClr val="tx2"/>
                  </a:solidFill>
                </a:rPr>
                <a:t> </a:t>
              </a:r>
              <a:r>
                <a:rPr lang="en-US" sz="1300" b="1" i="1" dirty="0">
                  <a:solidFill>
                    <a:schemeClr val="tx2"/>
                  </a:solidFill>
                  <a:latin typeface="Times New Roman" panose="02020603050405020304" pitchFamily="18" charset="0"/>
                  <a:cs typeface="Times New Roman" panose="02020603050405020304" pitchFamily="18" charset="0"/>
                </a:rPr>
                <a:t>when  installed  in tanks  containing  volatile  fuels  (hydrocarbons  or  oxygenates),  prevents  the  explosion  or  detonation  of the  fuel  (especially  in  gasoline tanks)  and  greatly  reduces  hydrodynamic  ram  effect from ballistic  penetrations</a:t>
              </a:r>
              <a:endParaRPr lang="en-US" sz="13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p:tgtEl>
                                          <p:spTgt spid="96"/>
                                        </p:tgtEl>
                                        <p:attrNameLst>
                                          <p:attrName>ppt_x</p:attrName>
                                        </p:attrNameLst>
                                      </p:cBhvr>
                                      <p:tavLst>
                                        <p:tav tm="0">
                                          <p:val>
                                            <p:strVal val="#ppt_x-#ppt_w*1.125000"/>
                                          </p:val>
                                        </p:tav>
                                        <p:tav tm="100000">
                                          <p:val>
                                            <p:strVal val="#ppt_x"/>
                                          </p:val>
                                        </p:tav>
                                      </p:tavLst>
                                    </p:anim>
                                    <p:animEffect transition="in" filter="wipe(right)">
                                      <p:cBhvr>
                                        <p:cTn id="14" dur="500"/>
                                        <p:tgtEl>
                                          <p:spTgt spid="96"/>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p:tgtEl>
                                          <p:spTgt spid="97"/>
                                        </p:tgtEl>
                                        <p:attrNameLst>
                                          <p:attrName>ppt_x</p:attrName>
                                        </p:attrNameLst>
                                      </p:cBhvr>
                                      <p:tavLst>
                                        <p:tav tm="0">
                                          <p:val>
                                            <p:strVal val="#ppt_x-#ppt_w*1.125000"/>
                                          </p:val>
                                        </p:tav>
                                        <p:tav tm="100000">
                                          <p:val>
                                            <p:strVal val="#ppt_x"/>
                                          </p:val>
                                        </p:tav>
                                      </p:tavLst>
                                    </p:anim>
                                    <p:animEffect transition="in" filter="wipe(right)">
                                      <p:cBhvr>
                                        <p:cTn id="19" dur="500"/>
                                        <p:tgtEl>
                                          <p:spTgt spid="97"/>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p:tgtEl>
                                          <p:spTgt spid="98"/>
                                        </p:tgtEl>
                                        <p:attrNameLst>
                                          <p:attrName>ppt_x</p:attrName>
                                        </p:attrNameLst>
                                      </p:cBhvr>
                                      <p:tavLst>
                                        <p:tav tm="0">
                                          <p:val>
                                            <p:strVal val="#ppt_x-#ppt_w*1.125000"/>
                                          </p:val>
                                        </p:tav>
                                        <p:tav tm="100000">
                                          <p:val>
                                            <p:strVal val="#ppt_x"/>
                                          </p:val>
                                        </p:tav>
                                      </p:tavLst>
                                    </p:anim>
                                    <p:animEffect transition="in" filter="wipe(right)">
                                      <p:cBhvr>
                                        <p:cTn id="2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CERTIFICATS</a:t>
            </a:r>
            <a:endParaRPr lang="en-US" dirty="0">
              <a:latin typeface="Times New Roman" panose="02020603050405020304" pitchFamily="18" charset="0"/>
              <a:cs typeface="Times New Roman" panose="02020603050405020304" pitchFamily="18" charset="0"/>
            </a:endParaRPr>
          </a:p>
        </p:txBody>
      </p:sp>
      <p:sp>
        <p:nvSpPr>
          <p:cNvPr id="1048734" name="Slide Number Placeholder 2"/>
          <p:cNvSpPr>
            <a:spLocks noGrp="1"/>
          </p:cNvSpPr>
          <p:nvPr>
            <p:ph type="sldNum" sz="quarter" idx="12"/>
          </p:nvPr>
        </p:nvSpPr>
        <p:spPr/>
        <p:txBody>
          <a:bodyPr/>
          <a:lstStyle/>
          <a:p>
            <a:fld id="{5DE872C3-2ED1-43FB-B3C4-BA6F078D7CD3}" type="slidenum">
              <a:rPr lang="en-US" smtClean="0"/>
              <a:t>15</a:t>
            </a:fld>
            <a:endParaRPr lang="en-US"/>
          </a:p>
        </p:txBody>
      </p:sp>
      <p:pic>
        <p:nvPicPr>
          <p:cNvPr id="2097163" name="Picture 4"/>
          <p:cNvPicPr>
            <a:picLocks noChangeAspect="1"/>
          </p:cNvPicPr>
          <p:nvPr/>
        </p:nvPicPr>
        <p:blipFill>
          <a:blip r:embed="rId2" cstate="print"/>
          <a:stretch>
            <a:fillRect/>
          </a:stretch>
        </p:blipFill>
        <p:spPr>
          <a:xfrm>
            <a:off x="4494186" y="1391909"/>
            <a:ext cx="2401996" cy="2986453"/>
          </a:xfrm>
          <a:prstGeom prst="rect">
            <a:avLst/>
          </a:prstGeom>
        </p:spPr>
      </p:pic>
      <p:pic>
        <p:nvPicPr>
          <p:cNvPr id="2097164" name="Picture 4" descr="https://pdf2jpg.net/files/77f0292d37026a2d6ed597b5e9a9a30b3d9537ad/bureau%20veritas-page-001.jpg"/>
          <p:cNvPicPr>
            <a:picLocks noChangeAspect="1" noChangeArrowheads="1"/>
          </p:cNvPicPr>
          <p:nvPr/>
        </p:nvPicPr>
        <p:blipFill>
          <a:blip r:embed="rId3" cstate="print"/>
          <a:srcRect/>
          <a:stretch>
            <a:fillRect/>
          </a:stretch>
        </p:blipFill>
        <p:spPr bwMode="auto">
          <a:xfrm>
            <a:off x="8182630" y="1250921"/>
            <a:ext cx="2241548" cy="3127441"/>
          </a:xfrm>
          <a:prstGeom prst="rect">
            <a:avLst/>
          </a:prstGeom>
          <a:noFill/>
        </p:spPr>
      </p:pic>
      <p:pic>
        <p:nvPicPr>
          <p:cNvPr id="2097165" name="Picture 2" descr="C:\Users\EHSAN\Desktop\20200211_152548.jpg"/>
          <p:cNvPicPr>
            <a:picLocks noChangeAspect="1" noChangeArrowheads="1"/>
          </p:cNvPicPr>
          <p:nvPr/>
        </p:nvPicPr>
        <p:blipFill>
          <a:blip r:embed="rId4"/>
          <a:srcRect/>
          <a:stretch>
            <a:fillRect/>
          </a:stretch>
        </p:blipFill>
        <p:spPr bwMode="auto">
          <a:xfrm>
            <a:off x="981133" y="1391909"/>
            <a:ext cx="2226605" cy="2966565"/>
          </a:xfrm>
          <a:prstGeom prst="rect">
            <a:avLst/>
          </a:prstGeom>
          <a:noFill/>
        </p:spPr>
      </p:pic>
      <p:sp>
        <p:nvSpPr>
          <p:cNvPr id="1048735" name="TextBox 40"/>
          <p:cNvSpPr txBox="1"/>
          <p:nvPr/>
        </p:nvSpPr>
        <p:spPr>
          <a:xfrm>
            <a:off x="1019142" y="4718055"/>
            <a:ext cx="2117079" cy="1005840"/>
          </a:xfrm>
          <a:prstGeom prst="rect">
            <a:avLst/>
          </a:prstGeom>
          <a:noFill/>
        </p:spPr>
        <p:txBody>
          <a:bodyPr wrap="square" rtlCol="0">
            <a:spAutoFit/>
          </a:bodyPr>
          <a:lstStyle/>
          <a:p>
            <a:pPr algn="ctr"/>
            <a:r>
              <a:rPr lang="id-ID" sz="2000" dirty="0">
                <a:solidFill>
                  <a:schemeClr val="tx1">
                    <a:lumMod val="65000"/>
                    <a:lumOff val="35000"/>
                  </a:schemeClr>
                </a:solidFill>
                <a:latin typeface="Times New Roman" panose="02020603050405020304" pitchFamily="18" charset="0"/>
                <a:cs typeface="Times New Roman" panose="02020603050405020304" pitchFamily="18" charset="0"/>
              </a:rPr>
              <a:t>Patent certificate from Iran</a:t>
            </a:r>
          </a:p>
        </p:txBody>
      </p:sp>
      <p:sp>
        <p:nvSpPr>
          <p:cNvPr id="1048736" name="TextBox 41"/>
          <p:cNvSpPr txBox="1"/>
          <p:nvPr/>
        </p:nvSpPr>
        <p:spPr>
          <a:xfrm>
            <a:off x="4702980" y="4875511"/>
            <a:ext cx="2619218" cy="400110"/>
          </a:xfrm>
          <a:prstGeom prst="rect">
            <a:avLst/>
          </a:prstGeom>
          <a:noFill/>
        </p:spPr>
        <p:txBody>
          <a:bodyPr wrap="square" rtlCol="0">
            <a:spAutoFit/>
          </a:bodyPr>
          <a:lstStyle/>
          <a:p>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BUREAU VERITAS</a:t>
            </a:r>
          </a:p>
        </p:txBody>
      </p:sp>
      <p:sp>
        <p:nvSpPr>
          <p:cNvPr id="1048737" name="Rectangle 5"/>
          <p:cNvSpPr/>
          <p:nvPr/>
        </p:nvSpPr>
        <p:spPr>
          <a:xfrm>
            <a:off x="8277725" y="4502611"/>
            <a:ext cx="2521819" cy="1272539"/>
          </a:xfrm>
          <a:prstGeom prst="rect">
            <a:avLst/>
          </a:prstGeom>
        </p:spPr>
        <p:txBody>
          <a:bodyPr wrap="square">
            <a:spAutoFit/>
          </a:bodyPr>
          <a:lstStyle/>
          <a:p>
            <a:endParaRPr lang="en-US" dirty="0">
              <a:solidFill>
                <a:schemeClr val="accent3">
                  <a:lumMod val="75000"/>
                </a:schemeClr>
              </a:solidFill>
              <a:cs typeface="Raavi" panose="02000500000000000000" pitchFamily="2"/>
            </a:endParaRPr>
          </a:p>
          <a:p>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United Arab Emirates Industrial Laboratory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8736"/>
                                        </p:tgtEl>
                                        <p:attrNameLst>
                                          <p:attrName>style.visibility</p:attrName>
                                        </p:attrNameLst>
                                      </p:cBhvr>
                                      <p:to>
                                        <p:strVal val="visible"/>
                                      </p:to>
                                    </p:set>
                                    <p:animEffect transition="in" filter="fade">
                                      <p:cBhvr>
                                        <p:cTn id="7" dur="500"/>
                                        <p:tgtEl>
                                          <p:spTgt spid="1048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6-Advantages</a:t>
            </a:r>
          </a:p>
        </p:txBody>
      </p:sp>
      <p:sp>
        <p:nvSpPr>
          <p:cNvPr id="1048739" name="Slide Number Placeholder 2"/>
          <p:cNvSpPr>
            <a:spLocks noGrp="1"/>
          </p:cNvSpPr>
          <p:nvPr>
            <p:ph type="sldNum" sz="quarter" idx="12"/>
          </p:nvPr>
        </p:nvSpPr>
        <p:spPr/>
        <p:txBody>
          <a:bodyPr/>
          <a:lstStyle/>
          <a:p>
            <a:fld id="{5DE872C3-2ED1-43FB-B3C4-BA6F078D7CD3}" type="slidenum">
              <a:rPr lang="en-US" smtClean="0"/>
              <a:t>16</a:t>
            </a:fld>
            <a:endParaRPr lang="en-US"/>
          </a:p>
        </p:txBody>
      </p:sp>
      <p:grpSp>
        <p:nvGrpSpPr>
          <p:cNvPr id="101" name="Group 3"/>
          <p:cNvGrpSpPr/>
          <p:nvPr/>
        </p:nvGrpSpPr>
        <p:grpSpPr>
          <a:xfrm>
            <a:off x="2034712" y="873655"/>
            <a:ext cx="2138589" cy="5446803"/>
            <a:chOff x="2149012" y="873655"/>
            <a:chExt cx="2138589" cy="5446803"/>
          </a:xfrm>
        </p:grpSpPr>
        <p:grpSp>
          <p:nvGrpSpPr>
            <p:cNvPr id="102" name="组合 25"/>
            <p:cNvGrpSpPr/>
            <p:nvPr/>
          </p:nvGrpSpPr>
          <p:grpSpPr>
            <a:xfrm>
              <a:off x="2149012" y="873655"/>
              <a:ext cx="2138589" cy="5446803"/>
              <a:chOff x="1331640" y="-334365"/>
              <a:chExt cx="2251198" cy="6067621"/>
            </a:xfrm>
          </p:grpSpPr>
          <p:grpSp>
            <p:nvGrpSpPr>
              <p:cNvPr id="103" name="组合 9"/>
              <p:cNvGrpSpPr/>
              <p:nvPr/>
            </p:nvGrpSpPr>
            <p:grpSpPr>
              <a:xfrm>
                <a:off x="2123728" y="692696"/>
                <a:ext cx="1459110" cy="1584176"/>
                <a:chOff x="2123728" y="692696"/>
                <a:chExt cx="2056018" cy="2232248"/>
              </a:xfrm>
            </p:grpSpPr>
            <p:sp>
              <p:nvSpPr>
                <p:cNvPr id="1048740" name="空心弧 3"/>
                <p:cNvSpPr/>
                <p:nvPr/>
              </p:nvSpPr>
              <p:spPr>
                <a:xfrm>
                  <a:off x="2123728" y="692696"/>
                  <a:ext cx="2056018" cy="2056018"/>
                </a:xfrm>
                <a:prstGeom prst="blockArc">
                  <a:avLst>
                    <a:gd name="adj1" fmla="val 14475132"/>
                    <a:gd name="adj2" fmla="val 45922"/>
                    <a:gd name="adj3" fmla="val 10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41" name="空心弧 4"/>
                <p:cNvSpPr/>
                <p:nvPr/>
              </p:nvSpPr>
              <p:spPr>
                <a:xfrm flipV="1">
                  <a:off x="2123728" y="868926"/>
                  <a:ext cx="2056018" cy="2056018"/>
                </a:xfrm>
                <a:prstGeom prst="blockArc">
                  <a:avLst>
                    <a:gd name="adj1" fmla="val 13928781"/>
                    <a:gd name="adj2" fmla="val 45922"/>
                    <a:gd name="adj3" fmla="val 100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4" name="组合 13"/>
              <p:cNvGrpSpPr/>
              <p:nvPr/>
            </p:nvGrpSpPr>
            <p:grpSpPr>
              <a:xfrm flipH="1">
                <a:off x="1331640" y="1844824"/>
                <a:ext cx="1459110" cy="1584176"/>
                <a:chOff x="2123728" y="692696"/>
                <a:chExt cx="2056018" cy="2232248"/>
              </a:xfrm>
            </p:grpSpPr>
            <p:sp>
              <p:nvSpPr>
                <p:cNvPr id="1048742" name="空心弧 14"/>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43" name="空心弧 15"/>
                <p:cNvSpPr/>
                <p:nvPr/>
              </p:nvSpPr>
              <p:spPr>
                <a:xfrm flipV="1">
                  <a:off x="2123728" y="868926"/>
                  <a:ext cx="2056018" cy="2056018"/>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5" name="组合 16"/>
              <p:cNvGrpSpPr/>
              <p:nvPr/>
            </p:nvGrpSpPr>
            <p:grpSpPr>
              <a:xfrm>
                <a:off x="2123728" y="2996952"/>
                <a:ext cx="1459110" cy="1584176"/>
                <a:chOff x="2123728" y="692696"/>
                <a:chExt cx="2056018" cy="2232248"/>
              </a:xfrm>
            </p:grpSpPr>
            <p:sp>
              <p:nvSpPr>
                <p:cNvPr id="1048744" name="空心弧 17"/>
                <p:cNvSpPr/>
                <p:nvPr/>
              </p:nvSpPr>
              <p:spPr>
                <a:xfrm>
                  <a:off x="2123728" y="692696"/>
                  <a:ext cx="2056018" cy="2056018"/>
                </a:xfrm>
                <a:prstGeom prst="blockArc">
                  <a:avLst>
                    <a:gd name="adj1" fmla="val 14475132"/>
                    <a:gd name="adj2" fmla="val 45922"/>
                    <a:gd name="adj3" fmla="val 10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45" name="空心弧 18"/>
                <p:cNvSpPr/>
                <p:nvPr/>
              </p:nvSpPr>
              <p:spPr>
                <a:xfrm flipV="1">
                  <a:off x="2123728" y="868926"/>
                  <a:ext cx="2056018" cy="2056018"/>
                </a:xfrm>
                <a:prstGeom prst="blockArc">
                  <a:avLst>
                    <a:gd name="adj1" fmla="val 13928781"/>
                    <a:gd name="adj2" fmla="val 45922"/>
                    <a:gd name="adj3" fmla="val 100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6" name="组合 19"/>
              <p:cNvGrpSpPr/>
              <p:nvPr/>
            </p:nvGrpSpPr>
            <p:grpSpPr>
              <a:xfrm flipH="1">
                <a:off x="1331640" y="4149080"/>
                <a:ext cx="1459110" cy="1584176"/>
                <a:chOff x="2123728" y="692696"/>
                <a:chExt cx="2056018" cy="2232248"/>
              </a:xfrm>
            </p:grpSpPr>
            <p:sp>
              <p:nvSpPr>
                <p:cNvPr id="1048746" name="空心弧 20"/>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47" name="空心弧 21"/>
                <p:cNvSpPr/>
                <p:nvPr/>
              </p:nvSpPr>
              <p:spPr>
                <a:xfrm flipV="1">
                  <a:off x="2123728" y="868927"/>
                  <a:ext cx="2056018" cy="2056017"/>
                </a:xfrm>
                <a:prstGeom prst="blockArc">
                  <a:avLst>
                    <a:gd name="adj1" fmla="val 12408394"/>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48" name="空心弧 24"/>
              <p:cNvSpPr/>
              <p:nvPr/>
            </p:nvSpPr>
            <p:spPr>
              <a:xfrm flipH="1" flipV="1">
                <a:off x="1331640" y="-334365"/>
                <a:ext cx="1459110" cy="1459110"/>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49" name="TextBox 6"/>
            <p:cNvSpPr txBox="1"/>
            <p:nvPr/>
          </p:nvSpPr>
          <p:spPr>
            <a:xfrm>
              <a:off x="3293950" y="4091277"/>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03</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50" name="TextBox 8"/>
            <p:cNvSpPr txBox="1"/>
            <p:nvPr/>
          </p:nvSpPr>
          <p:spPr>
            <a:xfrm>
              <a:off x="3186710" y="4618263"/>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751" name="TextBox 9"/>
            <p:cNvSpPr txBox="1"/>
            <p:nvPr/>
          </p:nvSpPr>
          <p:spPr>
            <a:xfrm>
              <a:off x="2542323" y="3086649"/>
              <a:ext cx="671979" cy="646331"/>
            </a:xfrm>
            <a:prstGeom prst="rect">
              <a:avLst/>
            </a:prstGeom>
            <a:noFill/>
          </p:spPr>
          <p:txBody>
            <a:bodyPr wrap="none" rtlCol="0">
              <a:spAutoFit/>
            </a:bodyPr>
            <a:lstStyle/>
            <a:p>
              <a:r>
                <a:rPr lang="en-US" altLang="zh-CN" sz="3600" b="1" dirty="0">
                  <a:solidFill>
                    <a:schemeClr val="accent3"/>
                  </a:solidFill>
                  <a:latin typeface="+mj-lt"/>
                  <a:ea typeface="Arial Unicode MS" pitchFamily="34" charset="-122"/>
                  <a:cs typeface="Arial Unicode MS" pitchFamily="34" charset="-122"/>
                </a:rPr>
                <a:t>02</a:t>
              </a:r>
              <a:endParaRPr lang="zh-CN" altLang="en-US" sz="3600" b="1" dirty="0">
                <a:solidFill>
                  <a:schemeClr val="accent3"/>
                </a:solidFill>
                <a:latin typeface="+mj-lt"/>
                <a:ea typeface="Arial Unicode MS" pitchFamily="34" charset="-122"/>
                <a:cs typeface="Arial Unicode MS" pitchFamily="34" charset="-122"/>
              </a:endParaRPr>
            </a:p>
          </p:txBody>
        </p:sp>
        <p:sp>
          <p:nvSpPr>
            <p:cNvPr id="1048752" name="TextBox 10"/>
            <p:cNvSpPr txBox="1"/>
            <p:nvPr/>
          </p:nvSpPr>
          <p:spPr>
            <a:xfrm>
              <a:off x="2445393" y="3546506"/>
              <a:ext cx="861133" cy="338554"/>
            </a:xfrm>
            <a:prstGeom prst="rect">
              <a:avLst/>
            </a:prstGeom>
            <a:noFill/>
          </p:spPr>
          <p:txBody>
            <a:bodyPr wrap="none" rtlCol="0">
              <a:spAutoFit/>
            </a:bodyPr>
            <a:lstStyle/>
            <a:p>
              <a:pPr algn="ctr"/>
              <a:r>
                <a:rPr lang="en-US" altLang="zh-CN" sz="1600" dirty="0">
                  <a:solidFill>
                    <a:schemeClr val="accent3"/>
                  </a:solidFill>
                  <a:latin typeface="+mj-lt"/>
                  <a:ea typeface="Arial Unicode MS" pitchFamily="34" charset="-122"/>
                  <a:cs typeface="Arial Unicode MS" pitchFamily="34" charset="-122"/>
                </a:rPr>
                <a:t>Options</a:t>
              </a:r>
              <a:endParaRPr lang="zh-CN" altLang="en-US" sz="1600" dirty="0">
                <a:solidFill>
                  <a:schemeClr val="accent3"/>
                </a:solidFill>
                <a:latin typeface="+mj-lt"/>
                <a:ea typeface="Arial Unicode MS" pitchFamily="34" charset="-122"/>
                <a:cs typeface="Arial Unicode MS" pitchFamily="34" charset="-122"/>
              </a:endParaRPr>
            </a:p>
          </p:txBody>
        </p:sp>
        <p:sp>
          <p:nvSpPr>
            <p:cNvPr id="1048753" name="燕尾形 34"/>
            <p:cNvSpPr/>
            <p:nvPr/>
          </p:nvSpPr>
          <p:spPr>
            <a:xfrm>
              <a:off x="3372585" y="3457318"/>
              <a:ext cx="228609" cy="216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7" name="Group 27"/>
          <p:cNvGrpSpPr/>
          <p:nvPr/>
        </p:nvGrpSpPr>
        <p:grpSpPr>
          <a:xfrm>
            <a:off x="4362909" y="2310423"/>
            <a:ext cx="6176397" cy="358140"/>
            <a:chOff x="4477209" y="2310423"/>
            <a:chExt cx="6176397" cy="358140"/>
          </a:xfrm>
        </p:grpSpPr>
        <p:sp>
          <p:nvSpPr>
            <p:cNvPr id="1048754" name="燕尾形 35"/>
            <p:cNvSpPr/>
            <p:nvPr/>
          </p:nvSpPr>
          <p:spPr>
            <a:xfrm>
              <a:off x="4477209" y="2399576"/>
              <a:ext cx="228609" cy="2160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48755" name="Rectangle 30"/>
            <p:cNvSpPr/>
            <p:nvPr/>
          </p:nvSpPr>
          <p:spPr>
            <a:xfrm>
              <a:off x="4895426" y="2310423"/>
              <a:ext cx="5758180" cy="358140"/>
            </a:xfrm>
            <a:prstGeom prst="rect">
              <a:avLst/>
            </a:prstGeom>
          </p:spPr>
          <p:txBody>
            <a:bodyPr wrap="none">
              <a:spAutoFit/>
            </a:bodyPr>
            <a:lstStyle/>
            <a:p>
              <a:r>
                <a:rPr lang="en-US" dirty="0">
                  <a:solidFill>
                    <a:schemeClr val="accent4"/>
                  </a:solidFill>
                  <a:latin typeface="Times New Roman" panose="02020603050405020304" pitchFamily="18" charset="0"/>
                  <a:cs typeface="Times New Roman" panose="02020603050405020304" pitchFamily="18" charset="0"/>
                </a:rPr>
                <a:t>Reduces evaporation significantly (between 40 to 80%).</a:t>
              </a:r>
            </a:p>
          </p:txBody>
        </p:sp>
      </p:grpSp>
      <p:sp>
        <p:nvSpPr>
          <p:cNvPr id="1048756" name="Rectangle 33"/>
          <p:cNvSpPr/>
          <p:nvPr/>
        </p:nvSpPr>
        <p:spPr>
          <a:xfrm>
            <a:off x="4781127" y="3217719"/>
            <a:ext cx="5594908" cy="646331"/>
          </a:xfrm>
          <a:prstGeom prst="rect">
            <a:avLst/>
          </a:prstGeom>
        </p:spPr>
        <p:txBody>
          <a:bodyPr wrap="square">
            <a:spAutoFit/>
          </a:bodyPr>
          <a:lstStyle/>
          <a:p>
            <a:r>
              <a:rPr lang="en-US" dirty="0">
                <a:solidFill>
                  <a:schemeClr val="accent3"/>
                </a:solidFill>
                <a:latin typeface="Times New Roman" panose="02020603050405020304" pitchFamily="18" charset="0"/>
                <a:cs typeface="Times New Roman" panose="02020603050405020304" pitchFamily="18" charset="0"/>
              </a:rPr>
              <a:t>Due to its high conductivity, it prevents the temperature from rising in a small area of ​​the tank.</a:t>
            </a:r>
          </a:p>
        </p:txBody>
      </p:sp>
      <p:grpSp>
        <p:nvGrpSpPr>
          <p:cNvPr id="108" name="Group 35"/>
          <p:cNvGrpSpPr/>
          <p:nvPr/>
        </p:nvGrpSpPr>
        <p:grpSpPr>
          <a:xfrm>
            <a:off x="4362909" y="4251966"/>
            <a:ext cx="6013126" cy="646331"/>
            <a:chOff x="4477209" y="4251966"/>
            <a:chExt cx="6013126" cy="646331"/>
          </a:xfrm>
        </p:grpSpPr>
        <p:sp>
          <p:nvSpPr>
            <p:cNvPr id="1048757" name="燕尾形 36"/>
            <p:cNvSpPr/>
            <p:nvPr/>
          </p:nvSpPr>
          <p:spPr>
            <a:xfrm>
              <a:off x="4477209" y="4489581"/>
              <a:ext cx="228609" cy="21602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58" name="Rectangle 38"/>
            <p:cNvSpPr/>
            <p:nvPr/>
          </p:nvSpPr>
          <p:spPr>
            <a:xfrm>
              <a:off x="4895426" y="4251966"/>
              <a:ext cx="5594909" cy="646331"/>
            </a:xfrm>
            <a:prstGeom prst="rect">
              <a:avLst/>
            </a:prstGeom>
          </p:spPr>
          <p:txBody>
            <a:bodyPr wrap="square">
              <a:spAutoFit/>
            </a:bodyPr>
            <a:lstStyle/>
            <a:p>
              <a:r>
                <a:rPr lang="en-US" dirty="0">
                  <a:solidFill>
                    <a:schemeClr val="accent5"/>
                  </a:solidFill>
                  <a:latin typeface="Times New Roman" panose="02020603050405020304" pitchFamily="18" charset="0"/>
                  <a:cs typeface="Times New Roman" panose="02020603050405020304" pitchFamily="18" charset="0"/>
                </a:rPr>
                <a:t>It has no chemical reaction with hydrocarbons, so it can be used for a long time.</a:t>
              </a:r>
            </a:p>
          </p:txBody>
        </p:sp>
      </p:grpSp>
      <p:sp>
        <p:nvSpPr>
          <p:cNvPr id="1048759" name="TextBox 47"/>
          <p:cNvSpPr txBox="1"/>
          <p:nvPr/>
        </p:nvSpPr>
        <p:spPr>
          <a:xfrm>
            <a:off x="3193291" y="2011269"/>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01</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60" name="TextBox 48"/>
          <p:cNvSpPr txBox="1"/>
          <p:nvPr/>
        </p:nvSpPr>
        <p:spPr>
          <a:xfrm>
            <a:off x="3033642" y="2553661"/>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0-#ppt_w/2"/>
                                          </p:val>
                                        </p:tav>
                                        <p:tav tm="100000">
                                          <p:val>
                                            <p:strVal val="#ppt_x"/>
                                          </p:val>
                                        </p:tav>
                                      </p:tavLst>
                                    </p:anim>
                                    <p:anim calcmode="lin" valueType="num">
                                      <p:cBhvr additive="base">
                                        <p:cTn id="8" dur="500" fill="hold"/>
                                        <p:tgtEl>
                                          <p:spTgt spid="10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fill="hold"/>
                                        <p:tgtEl>
                                          <p:spTgt spid="107"/>
                                        </p:tgtEl>
                                        <p:attrNameLst>
                                          <p:attrName>ppt_x</p:attrName>
                                        </p:attrNameLst>
                                      </p:cBhvr>
                                      <p:tavLst>
                                        <p:tav tm="0">
                                          <p:val>
                                            <p:strVal val="1+#ppt_w/2"/>
                                          </p:val>
                                        </p:tav>
                                        <p:tav tm="100000">
                                          <p:val>
                                            <p:strVal val="#ppt_x"/>
                                          </p:val>
                                        </p:tav>
                                      </p:tavLst>
                                    </p:anim>
                                    <p:anim calcmode="lin" valueType="num">
                                      <p:cBhvr additive="base">
                                        <p:cTn id="13" dur="500" fill="hold"/>
                                        <p:tgtEl>
                                          <p:spTgt spid="10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1+#ppt_w/2"/>
                                          </p:val>
                                        </p:tav>
                                        <p:tav tm="100000">
                                          <p:val>
                                            <p:strVal val="#ppt_x"/>
                                          </p:val>
                                        </p:tav>
                                      </p:tavLst>
                                    </p:anim>
                                    <p:anim calcmode="lin" valueType="num">
                                      <p:cBhvr additive="base">
                                        <p:cTn id="1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Slide Number Placeholder 2"/>
          <p:cNvSpPr>
            <a:spLocks noGrp="1"/>
          </p:cNvSpPr>
          <p:nvPr>
            <p:ph type="sldNum" sz="quarter" idx="12"/>
          </p:nvPr>
        </p:nvSpPr>
        <p:spPr/>
        <p:txBody>
          <a:bodyPr/>
          <a:lstStyle/>
          <a:p>
            <a:fld id="{5DE872C3-2ED1-43FB-B3C4-BA6F078D7CD3}" type="slidenum">
              <a:rPr lang="en-US" smtClean="0"/>
              <a:t>17</a:t>
            </a:fld>
            <a:endParaRPr lang="en-US"/>
          </a:p>
        </p:txBody>
      </p:sp>
      <p:grpSp>
        <p:nvGrpSpPr>
          <p:cNvPr id="110" name="Group 3"/>
          <p:cNvGrpSpPr/>
          <p:nvPr/>
        </p:nvGrpSpPr>
        <p:grpSpPr>
          <a:xfrm>
            <a:off x="2034712" y="873655"/>
            <a:ext cx="2138589" cy="5446803"/>
            <a:chOff x="2149012" y="873655"/>
            <a:chExt cx="2138589" cy="5446803"/>
          </a:xfrm>
        </p:grpSpPr>
        <p:grpSp>
          <p:nvGrpSpPr>
            <p:cNvPr id="111" name="组合 25"/>
            <p:cNvGrpSpPr/>
            <p:nvPr/>
          </p:nvGrpSpPr>
          <p:grpSpPr>
            <a:xfrm>
              <a:off x="2149012" y="873655"/>
              <a:ext cx="2138589" cy="5446803"/>
              <a:chOff x="1331640" y="-334365"/>
              <a:chExt cx="2251198" cy="6067621"/>
            </a:xfrm>
          </p:grpSpPr>
          <p:grpSp>
            <p:nvGrpSpPr>
              <p:cNvPr id="112" name="组合 9"/>
              <p:cNvGrpSpPr/>
              <p:nvPr/>
            </p:nvGrpSpPr>
            <p:grpSpPr>
              <a:xfrm>
                <a:off x="2123728" y="692696"/>
                <a:ext cx="1459110" cy="1584176"/>
                <a:chOff x="2123728" y="692696"/>
                <a:chExt cx="2056018" cy="2232248"/>
              </a:xfrm>
            </p:grpSpPr>
            <p:sp>
              <p:nvSpPr>
                <p:cNvPr id="1048762" name="空心弧 3"/>
                <p:cNvSpPr/>
                <p:nvPr/>
              </p:nvSpPr>
              <p:spPr>
                <a:xfrm>
                  <a:off x="2123728" y="692696"/>
                  <a:ext cx="2056018" cy="2056018"/>
                </a:xfrm>
                <a:prstGeom prst="blockArc">
                  <a:avLst>
                    <a:gd name="adj1" fmla="val 14475132"/>
                    <a:gd name="adj2" fmla="val 45922"/>
                    <a:gd name="adj3" fmla="val 10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3" name="空心弧 4"/>
                <p:cNvSpPr/>
                <p:nvPr/>
              </p:nvSpPr>
              <p:spPr>
                <a:xfrm flipV="1">
                  <a:off x="2123728" y="868926"/>
                  <a:ext cx="2056018" cy="2056018"/>
                </a:xfrm>
                <a:prstGeom prst="blockArc">
                  <a:avLst>
                    <a:gd name="adj1" fmla="val 13928781"/>
                    <a:gd name="adj2" fmla="val 45922"/>
                    <a:gd name="adj3" fmla="val 100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3" name="组合 13"/>
              <p:cNvGrpSpPr/>
              <p:nvPr/>
            </p:nvGrpSpPr>
            <p:grpSpPr>
              <a:xfrm flipH="1">
                <a:off x="1331640" y="1844824"/>
                <a:ext cx="1459110" cy="1584176"/>
                <a:chOff x="2123728" y="692696"/>
                <a:chExt cx="2056018" cy="2232248"/>
              </a:xfrm>
            </p:grpSpPr>
            <p:sp>
              <p:nvSpPr>
                <p:cNvPr id="1048764" name="空心弧 14"/>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5" name="空心弧 15"/>
                <p:cNvSpPr/>
                <p:nvPr/>
              </p:nvSpPr>
              <p:spPr>
                <a:xfrm flipV="1">
                  <a:off x="2123728" y="868926"/>
                  <a:ext cx="2056018" cy="2056018"/>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4" name="组合 16"/>
              <p:cNvGrpSpPr/>
              <p:nvPr/>
            </p:nvGrpSpPr>
            <p:grpSpPr>
              <a:xfrm>
                <a:off x="2123728" y="2996952"/>
                <a:ext cx="1459110" cy="1584176"/>
                <a:chOff x="2123728" y="692696"/>
                <a:chExt cx="2056018" cy="2232248"/>
              </a:xfrm>
            </p:grpSpPr>
            <p:sp>
              <p:nvSpPr>
                <p:cNvPr id="1048766" name="空心弧 17"/>
                <p:cNvSpPr/>
                <p:nvPr/>
              </p:nvSpPr>
              <p:spPr>
                <a:xfrm>
                  <a:off x="2123728" y="692696"/>
                  <a:ext cx="2056018" cy="2056018"/>
                </a:xfrm>
                <a:prstGeom prst="blockArc">
                  <a:avLst>
                    <a:gd name="adj1" fmla="val 14475132"/>
                    <a:gd name="adj2" fmla="val 45922"/>
                    <a:gd name="adj3" fmla="val 10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7" name="空心弧 18"/>
                <p:cNvSpPr/>
                <p:nvPr/>
              </p:nvSpPr>
              <p:spPr>
                <a:xfrm flipV="1">
                  <a:off x="2123728" y="868926"/>
                  <a:ext cx="2056018" cy="2056018"/>
                </a:xfrm>
                <a:prstGeom prst="blockArc">
                  <a:avLst>
                    <a:gd name="adj1" fmla="val 13928781"/>
                    <a:gd name="adj2" fmla="val 45922"/>
                    <a:gd name="adj3" fmla="val 100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5" name="组合 19"/>
              <p:cNvGrpSpPr/>
              <p:nvPr/>
            </p:nvGrpSpPr>
            <p:grpSpPr>
              <a:xfrm flipH="1">
                <a:off x="1331640" y="4149080"/>
                <a:ext cx="1459110" cy="1584176"/>
                <a:chOff x="2123728" y="692696"/>
                <a:chExt cx="2056018" cy="2232248"/>
              </a:xfrm>
            </p:grpSpPr>
            <p:sp>
              <p:nvSpPr>
                <p:cNvPr id="1048768" name="空心弧 20"/>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9" name="空心弧 21"/>
                <p:cNvSpPr/>
                <p:nvPr/>
              </p:nvSpPr>
              <p:spPr>
                <a:xfrm flipV="1">
                  <a:off x="2123728" y="868927"/>
                  <a:ext cx="2056018" cy="2056017"/>
                </a:xfrm>
                <a:prstGeom prst="blockArc">
                  <a:avLst>
                    <a:gd name="adj1" fmla="val 12408394"/>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70" name="空心弧 24"/>
              <p:cNvSpPr/>
              <p:nvPr/>
            </p:nvSpPr>
            <p:spPr>
              <a:xfrm flipH="1" flipV="1">
                <a:off x="1331640" y="-334365"/>
                <a:ext cx="1459110" cy="1459110"/>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71" name="TextBox 5"/>
            <p:cNvSpPr txBox="1"/>
            <p:nvPr/>
          </p:nvSpPr>
          <p:spPr>
            <a:xfrm>
              <a:off x="3307591" y="2011269"/>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04</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72" name="TextBox 6"/>
            <p:cNvSpPr txBox="1"/>
            <p:nvPr/>
          </p:nvSpPr>
          <p:spPr>
            <a:xfrm>
              <a:off x="3293950" y="4091277"/>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06</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73" name="TextBox 7"/>
            <p:cNvSpPr txBox="1"/>
            <p:nvPr/>
          </p:nvSpPr>
          <p:spPr>
            <a:xfrm>
              <a:off x="3196983" y="2542230"/>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774" name="TextBox 8"/>
            <p:cNvSpPr txBox="1"/>
            <p:nvPr/>
          </p:nvSpPr>
          <p:spPr>
            <a:xfrm>
              <a:off x="3186710" y="4618263"/>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775" name="TextBox 9"/>
            <p:cNvSpPr txBox="1"/>
            <p:nvPr/>
          </p:nvSpPr>
          <p:spPr>
            <a:xfrm>
              <a:off x="2542323" y="3086649"/>
              <a:ext cx="671979" cy="646331"/>
            </a:xfrm>
            <a:prstGeom prst="rect">
              <a:avLst/>
            </a:prstGeom>
            <a:noFill/>
          </p:spPr>
          <p:txBody>
            <a:bodyPr wrap="none" rtlCol="0">
              <a:spAutoFit/>
            </a:bodyPr>
            <a:lstStyle/>
            <a:p>
              <a:r>
                <a:rPr lang="en-US" altLang="zh-CN" sz="3600" b="1" dirty="0">
                  <a:solidFill>
                    <a:schemeClr val="accent3"/>
                  </a:solidFill>
                  <a:latin typeface="+mj-lt"/>
                  <a:ea typeface="Arial Unicode MS" pitchFamily="34" charset="-122"/>
                  <a:cs typeface="Arial Unicode MS" pitchFamily="34" charset="-122"/>
                </a:rPr>
                <a:t>05</a:t>
              </a:r>
              <a:endParaRPr lang="zh-CN" altLang="en-US" sz="3600" b="1" dirty="0">
                <a:solidFill>
                  <a:schemeClr val="accent3"/>
                </a:solidFill>
                <a:latin typeface="+mj-lt"/>
                <a:ea typeface="Arial Unicode MS" pitchFamily="34" charset="-122"/>
                <a:cs typeface="Arial Unicode MS" pitchFamily="34" charset="-122"/>
              </a:endParaRPr>
            </a:p>
          </p:txBody>
        </p:sp>
        <p:sp>
          <p:nvSpPr>
            <p:cNvPr id="1048776" name="TextBox 10"/>
            <p:cNvSpPr txBox="1"/>
            <p:nvPr/>
          </p:nvSpPr>
          <p:spPr>
            <a:xfrm>
              <a:off x="2445393" y="3546506"/>
              <a:ext cx="861133" cy="338554"/>
            </a:xfrm>
            <a:prstGeom prst="rect">
              <a:avLst/>
            </a:prstGeom>
            <a:noFill/>
          </p:spPr>
          <p:txBody>
            <a:bodyPr wrap="none" rtlCol="0">
              <a:spAutoFit/>
            </a:bodyPr>
            <a:lstStyle/>
            <a:p>
              <a:pPr algn="ctr"/>
              <a:r>
                <a:rPr lang="en-US" altLang="zh-CN" sz="1600" dirty="0">
                  <a:solidFill>
                    <a:schemeClr val="accent3"/>
                  </a:solidFill>
                  <a:latin typeface="+mj-lt"/>
                  <a:ea typeface="Arial Unicode MS" pitchFamily="34" charset="-122"/>
                  <a:cs typeface="Arial Unicode MS" pitchFamily="34" charset="-122"/>
                </a:rPr>
                <a:t>Options</a:t>
              </a:r>
              <a:endParaRPr lang="zh-CN" altLang="en-US" sz="1600" dirty="0">
                <a:solidFill>
                  <a:schemeClr val="accent3"/>
                </a:solidFill>
                <a:latin typeface="+mj-lt"/>
                <a:ea typeface="Arial Unicode MS" pitchFamily="34" charset="-122"/>
                <a:cs typeface="Arial Unicode MS" pitchFamily="34" charset="-122"/>
              </a:endParaRPr>
            </a:p>
          </p:txBody>
        </p:sp>
        <p:sp>
          <p:nvSpPr>
            <p:cNvPr id="1048777" name="燕尾形 34"/>
            <p:cNvSpPr/>
            <p:nvPr/>
          </p:nvSpPr>
          <p:spPr>
            <a:xfrm>
              <a:off x="3372585" y="3457318"/>
              <a:ext cx="228609" cy="216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6" name="Group 27"/>
          <p:cNvGrpSpPr/>
          <p:nvPr/>
        </p:nvGrpSpPr>
        <p:grpSpPr>
          <a:xfrm>
            <a:off x="4362909" y="2183472"/>
            <a:ext cx="5926497" cy="646331"/>
            <a:chOff x="4477209" y="2183472"/>
            <a:chExt cx="5926497" cy="646331"/>
          </a:xfrm>
        </p:grpSpPr>
        <p:sp>
          <p:nvSpPr>
            <p:cNvPr id="1048778" name="燕尾形 35"/>
            <p:cNvSpPr/>
            <p:nvPr/>
          </p:nvSpPr>
          <p:spPr>
            <a:xfrm>
              <a:off x="4477209" y="2399576"/>
              <a:ext cx="228609" cy="2160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48779" name="Rectangle 30"/>
            <p:cNvSpPr/>
            <p:nvPr/>
          </p:nvSpPr>
          <p:spPr>
            <a:xfrm>
              <a:off x="4895426" y="2183472"/>
              <a:ext cx="5508280" cy="646331"/>
            </a:xfrm>
            <a:prstGeom prst="rect">
              <a:avLst/>
            </a:prstGeom>
          </p:spPr>
          <p:txBody>
            <a:bodyPr wrap="square">
              <a:spAutoFit/>
            </a:bodyPr>
            <a:lstStyle/>
            <a:p>
              <a:r>
                <a:rPr lang="en-US" dirty="0">
                  <a:solidFill>
                    <a:schemeClr val="accent4"/>
                  </a:solidFill>
                  <a:latin typeface="Times New Roman" panose="02020603050405020304" pitchFamily="18" charset="0"/>
                  <a:cs typeface="Times New Roman" panose="02020603050405020304" pitchFamily="18" charset="0"/>
                </a:rPr>
                <a:t>It is easy to install in tanks under construction and tanks that have already been built.</a:t>
              </a:r>
            </a:p>
          </p:txBody>
        </p:sp>
      </p:grpSp>
      <p:sp>
        <p:nvSpPr>
          <p:cNvPr id="1048780" name="Rectangle 33"/>
          <p:cNvSpPr/>
          <p:nvPr/>
        </p:nvSpPr>
        <p:spPr>
          <a:xfrm>
            <a:off x="4781126" y="3304010"/>
            <a:ext cx="5594908" cy="624839"/>
          </a:xfrm>
          <a:prstGeom prst="rect">
            <a:avLst/>
          </a:prstGeom>
        </p:spPr>
        <p:txBody>
          <a:bodyPr wrap="square">
            <a:spAutoFit/>
          </a:bodyPr>
          <a:lstStyle/>
          <a:p>
            <a:r>
              <a:rPr lang="en-US" dirty="0">
                <a:solidFill>
                  <a:schemeClr val="accent3"/>
                </a:solidFill>
                <a:latin typeface="Times New Roman" panose="02020603050405020304" pitchFamily="18" charset="0"/>
                <a:cs typeface="Times New Roman" panose="02020603050405020304" pitchFamily="18" charset="0"/>
              </a:rPr>
              <a:t>Prevents the removal of liquid inside the moving tanks.</a:t>
            </a:r>
          </a:p>
        </p:txBody>
      </p:sp>
      <p:grpSp>
        <p:nvGrpSpPr>
          <p:cNvPr id="117" name="Group 35"/>
          <p:cNvGrpSpPr/>
          <p:nvPr/>
        </p:nvGrpSpPr>
        <p:grpSpPr>
          <a:xfrm>
            <a:off x="4362909" y="4137443"/>
            <a:ext cx="5969811" cy="1158240"/>
            <a:chOff x="4477209" y="4137443"/>
            <a:chExt cx="5969811" cy="1158240"/>
          </a:xfrm>
        </p:grpSpPr>
        <p:sp>
          <p:nvSpPr>
            <p:cNvPr id="1048781" name="燕尾形 36"/>
            <p:cNvSpPr/>
            <p:nvPr/>
          </p:nvSpPr>
          <p:spPr>
            <a:xfrm>
              <a:off x="4477209" y="4489581"/>
              <a:ext cx="228609" cy="21602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82" name="Rectangle 38"/>
            <p:cNvSpPr/>
            <p:nvPr/>
          </p:nvSpPr>
          <p:spPr>
            <a:xfrm>
              <a:off x="4852111" y="4137443"/>
              <a:ext cx="5594909" cy="1158240"/>
            </a:xfrm>
            <a:prstGeom prst="rect">
              <a:avLst/>
            </a:prstGeom>
          </p:spPr>
          <p:txBody>
            <a:bodyPr wrap="square">
              <a:spAutoFit/>
            </a:bodyPr>
            <a:lstStyle/>
            <a:p>
              <a:r>
                <a:rPr lang="en-US" dirty="0">
                  <a:solidFill>
                    <a:schemeClr val="accent5"/>
                  </a:solidFill>
                  <a:latin typeface="Times New Roman" panose="02020603050405020304" pitchFamily="18" charset="0"/>
                  <a:cs typeface="Times New Roman" panose="02020603050405020304" pitchFamily="18" charset="0"/>
                </a:rPr>
                <a:t>After installation in the tank, the maximum of 1.6% of the reservoir volume is occupied and its low density does not make a significant change in the tank weight.</a:t>
              </a:r>
            </a:p>
            <a:p>
              <a:r>
                <a:rPr lang="en-US" dirty="0">
                  <a:solidFill>
                    <a:schemeClr val="accent5"/>
                  </a:solidFill>
                  <a:latin typeface="Times New Roman" panose="02020603050405020304" pitchFamily="18" charset="0"/>
                  <a:cs typeface="Times New Roman" panose="02020603050405020304" pitchFamily="18" charset="0"/>
                </a:rPr>
                <a:t>.</a:t>
              </a:r>
            </a:p>
          </p:txBody>
        </p:sp>
      </p:grpSp>
      <p:sp>
        <p:nvSpPr>
          <p:cNvPr id="1048783" name="Title 1"/>
          <p:cNvSpPr txBox="1"/>
          <p:nvPr/>
        </p:nvSpPr>
        <p:spPr>
          <a:xfrm>
            <a:off x="952501" y="667780"/>
            <a:ext cx="10696574" cy="73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Advantages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0-#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fill="hold"/>
                                        <p:tgtEl>
                                          <p:spTgt spid="116"/>
                                        </p:tgtEl>
                                        <p:attrNameLst>
                                          <p:attrName>ppt_x</p:attrName>
                                        </p:attrNameLst>
                                      </p:cBhvr>
                                      <p:tavLst>
                                        <p:tav tm="0">
                                          <p:val>
                                            <p:strVal val="1+#ppt_w/2"/>
                                          </p:val>
                                        </p:tav>
                                        <p:tav tm="100000">
                                          <p:val>
                                            <p:strVal val="#ppt_x"/>
                                          </p:val>
                                        </p:tav>
                                      </p:tavLst>
                                    </p:anim>
                                    <p:anim calcmode="lin" valueType="num">
                                      <p:cBhvr additive="base">
                                        <p:cTn id="13" dur="500" fill="hold"/>
                                        <p:tgtEl>
                                          <p:spTgt spid="1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1+#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Slide Number Placeholder 2"/>
          <p:cNvSpPr>
            <a:spLocks noGrp="1"/>
          </p:cNvSpPr>
          <p:nvPr>
            <p:ph type="sldNum" sz="quarter" idx="12"/>
          </p:nvPr>
        </p:nvSpPr>
        <p:spPr/>
        <p:txBody>
          <a:bodyPr/>
          <a:lstStyle/>
          <a:p>
            <a:fld id="{5DE872C3-2ED1-43FB-B3C4-BA6F078D7CD3}" type="slidenum">
              <a:rPr lang="en-US" smtClean="0"/>
              <a:t>18</a:t>
            </a:fld>
            <a:endParaRPr lang="en-US"/>
          </a:p>
        </p:txBody>
      </p:sp>
      <p:grpSp>
        <p:nvGrpSpPr>
          <p:cNvPr id="119" name="Group 3"/>
          <p:cNvGrpSpPr/>
          <p:nvPr/>
        </p:nvGrpSpPr>
        <p:grpSpPr>
          <a:xfrm>
            <a:off x="2034712" y="873655"/>
            <a:ext cx="2138589" cy="5446803"/>
            <a:chOff x="2149012" y="873655"/>
            <a:chExt cx="2138589" cy="5446803"/>
          </a:xfrm>
        </p:grpSpPr>
        <p:grpSp>
          <p:nvGrpSpPr>
            <p:cNvPr id="120" name="组合 25"/>
            <p:cNvGrpSpPr/>
            <p:nvPr/>
          </p:nvGrpSpPr>
          <p:grpSpPr>
            <a:xfrm>
              <a:off x="2149012" y="873655"/>
              <a:ext cx="2138589" cy="5446803"/>
              <a:chOff x="1331640" y="-334365"/>
              <a:chExt cx="2251198" cy="6067621"/>
            </a:xfrm>
          </p:grpSpPr>
          <p:grpSp>
            <p:nvGrpSpPr>
              <p:cNvPr id="121" name="组合 9"/>
              <p:cNvGrpSpPr/>
              <p:nvPr/>
            </p:nvGrpSpPr>
            <p:grpSpPr>
              <a:xfrm>
                <a:off x="2123728" y="692696"/>
                <a:ext cx="1459110" cy="1584176"/>
                <a:chOff x="2123728" y="692696"/>
                <a:chExt cx="2056018" cy="2232248"/>
              </a:xfrm>
            </p:grpSpPr>
            <p:sp>
              <p:nvSpPr>
                <p:cNvPr id="1048785" name="空心弧 3"/>
                <p:cNvSpPr/>
                <p:nvPr/>
              </p:nvSpPr>
              <p:spPr>
                <a:xfrm>
                  <a:off x="2123728" y="692696"/>
                  <a:ext cx="2056018" cy="2056018"/>
                </a:xfrm>
                <a:prstGeom prst="blockArc">
                  <a:avLst>
                    <a:gd name="adj1" fmla="val 14475132"/>
                    <a:gd name="adj2" fmla="val 45922"/>
                    <a:gd name="adj3" fmla="val 10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86" name="空心弧 4"/>
                <p:cNvSpPr/>
                <p:nvPr/>
              </p:nvSpPr>
              <p:spPr>
                <a:xfrm flipV="1">
                  <a:off x="2123728" y="868926"/>
                  <a:ext cx="2056018" cy="2056018"/>
                </a:xfrm>
                <a:prstGeom prst="blockArc">
                  <a:avLst>
                    <a:gd name="adj1" fmla="val 13928781"/>
                    <a:gd name="adj2" fmla="val 45922"/>
                    <a:gd name="adj3" fmla="val 100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2" name="组合 13"/>
              <p:cNvGrpSpPr/>
              <p:nvPr/>
            </p:nvGrpSpPr>
            <p:grpSpPr>
              <a:xfrm flipH="1">
                <a:off x="1331640" y="1844824"/>
                <a:ext cx="1459110" cy="1584176"/>
                <a:chOff x="2123728" y="692696"/>
                <a:chExt cx="2056018" cy="2232248"/>
              </a:xfrm>
            </p:grpSpPr>
            <p:sp>
              <p:nvSpPr>
                <p:cNvPr id="1048787" name="空心弧 14"/>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88" name="空心弧 15"/>
                <p:cNvSpPr/>
                <p:nvPr/>
              </p:nvSpPr>
              <p:spPr>
                <a:xfrm flipV="1">
                  <a:off x="2123728" y="868926"/>
                  <a:ext cx="2056018" cy="2056018"/>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3" name="组合 16"/>
              <p:cNvGrpSpPr/>
              <p:nvPr/>
            </p:nvGrpSpPr>
            <p:grpSpPr>
              <a:xfrm>
                <a:off x="2123728" y="2996952"/>
                <a:ext cx="1459110" cy="1584176"/>
                <a:chOff x="2123728" y="692696"/>
                <a:chExt cx="2056018" cy="2232248"/>
              </a:xfrm>
            </p:grpSpPr>
            <p:sp>
              <p:nvSpPr>
                <p:cNvPr id="1048789" name="空心弧 17"/>
                <p:cNvSpPr/>
                <p:nvPr/>
              </p:nvSpPr>
              <p:spPr>
                <a:xfrm>
                  <a:off x="2123728" y="692696"/>
                  <a:ext cx="2056018" cy="2056018"/>
                </a:xfrm>
                <a:prstGeom prst="blockArc">
                  <a:avLst>
                    <a:gd name="adj1" fmla="val 14475132"/>
                    <a:gd name="adj2" fmla="val 45922"/>
                    <a:gd name="adj3" fmla="val 10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90" name="空心弧 18"/>
                <p:cNvSpPr/>
                <p:nvPr/>
              </p:nvSpPr>
              <p:spPr>
                <a:xfrm flipV="1">
                  <a:off x="2123728" y="868926"/>
                  <a:ext cx="2056018" cy="2056018"/>
                </a:xfrm>
                <a:prstGeom prst="blockArc">
                  <a:avLst>
                    <a:gd name="adj1" fmla="val 13928781"/>
                    <a:gd name="adj2" fmla="val 45922"/>
                    <a:gd name="adj3" fmla="val 100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4" name="组合 19"/>
              <p:cNvGrpSpPr/>
              <p:nvPr/>
            </p:nvGrpSpPr>
            <p:grpSpPr>
              <a:xfrm flipH="1">
                <a:off x="1331640" y="4149080"/>
                <a:ext cx="1459110" cy="1584176"/>
                <a:chOff x="2123728" y="692696"/>
                <a:chExt cx="2056018" cy="2232248"/>
              </a:xfrm>
            </p:grpSpPr>
            <p:sp>
              <p:nvSpPr>
                <p:cNvPr id="1048791" name="空心弧 20"/>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92" name="空心弧 21"/>
                <p:cNvSpPr/>
                <p:nvPr/>
              </p:nvSpPr>
              <p:spPr>
                <a:xfrm flipV="1">
                  <a:off x="2123728" y="868927"/>
                  <a:ext cx="2056018" cy="2056017"/>
                </a:xfrm>
                <a:prstGeom prst="blockArc">
                  <a:avLst>
                    <a:gd name="adj1" fmla="val 12408394"/>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93" name="空心弧 24"/>
              <p:cNvSpPr/>
              <p:nvPr/>
            </p:nvSpPr>
            <p:spPr>
              <a:xfrm flipH="1" flipV="1">
                <a:off x="1331640" y="-334365"/>
                <a:ext cx="1459110" cy="1459110"/>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94" name="TextBox 5"/>
            <p:cNvSpPr txBox="1"/>
            <p:nvPr/>
          </p:nvSpPr>
          <p:spPr>
            <a:xfrm>
              <a:off x="3307591" y="2011269"/>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07</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95" name="TextBox 6"/>
            <p:cNvSpPr txBox="1"/>
            <p:nvPr/>
          </p:nvSpPr>
          <p:spPr>
            <a:xfrm>
              <a:off x="3293950" y="4091277"/>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09</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796" name="TextBox 7"/>
            <p:cNvSpPr txBox="1"/>
            <p:nvPr/>
          </p:nvSpPr>
          <p:spPr>
            <a:xfrm>
              <a:off x="3196983" y="2542230"/>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797" name="TextBox 8"/>
            <p:cNvSpPr txBox="1"/>
            <p:nvPr/>
          </p:nvSpPr>
          <p:spPr>
            <a:xfrm>
              <a:off x="3186710" y="4618263"/>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798" name="TextBox 9"/>
            <p:cNvSpPr txBox="1"/>
            <p:nvPr/>
          </p:nvSpPr>
          <p:spPr>
            <a:xfrm>
              <a:off x="2542323" y="3086649"/>
              <a:ext cx="671979" cy="646331"/>
            </a:xfrm>
            <a:prstGeom prst="rect">
              <a:avLst/>
            </a:prstGeom>
            <a:noFill/>
          </p:spPr>
          <p:txBody>
            <a:bodyPr wrap="none" rtlCol="0">
              <a:spAutoFit/>
            </a:bodyPr>
            <a:lstStyle/>
            <a:p>
              <a:r>
                <a:rPr lang="en-US" altLang="zh-CN" sz="3600" b="1" dirty="0">
                  <a:solidFill>
                    <a:schemeClr val="accent3"/>
                  </a:solidFill>
                  <a:latin typeface="+mj-lt"/>
                  <a:ea typeface="Arial Unicode MS" pitchFamily="34" charset="-122"/>
                  <a:cs typeface="Arial Unicode MS" pitchFamily="34" charset="-122"/>
                </a:rPr>
                <a:t>08</a:t>
              </a:r>
              <a:endParaRPr lang="zh-CN" altLang="en-US" sz="3600" b="1" dirty="0">
                <a:solidFill>
                  <a:schemeClr val="accent3"/>
                </a:solidFill>
                <a:latin typeface="+mj-lt"/>
                <a:ea typeface="Arial Unicode MS" pitchFamily="34" charset="-122"/>
                <a:cs typeface="Arial Unicode MS" pitchFamily="34" charset="-122"/>
              </a:endParaRPr>
            </a:p>
          </p:txBody>
        </p:sp>
        <p:sp>
          <p:nvSpPr>
            <p:cNvPr id="1048799" name="TextBox 10"/>
            <p:cNvSpPr txBox="1"/>
            <p:nvPr/>
          </p:nvSpPr>
          <p:spPr>
            <a:xfrm>
              <a:off x="2445393" y="3546506"/>
              <a:ext cx="861133" cy="338554"/>
            </a:xfrm>
            <a:prstGeom prst="rect">
              <a:avLst/>
            </a:prstGeom>
            <a:noFill/>
          </p:spPr>
          <p:txBody>
            <a:bodyPr wrap="none" rtlCol="0">
              <a:spAutoFit/>
            </a:bodyPr>
            <a:lstStyle/>
            <a:p>
              <a:pPr algn="ctr"/>
              <a:r>
                <a:rPr lang="en-US" altLang="zh-CN" sz="1600" dirty="0">
                  <a:solidFill>
                    <a:schemeClr val="accent3"/>
                  </a:solidFill>
                  <a:latin typeface="+mj-lt"/>
                  <a:ea typeface="Arial Unicode MS" pitchFamily="34" charset="-122"/>
                  <a:cs typeface="Arial Unicode MS" pitchFamily="34" charset="-122"/>
                </a:rPr>
                <a:t>Options</a:t>
              </a:r>
              <a:endParaRPr lang="zh-CN" altLang="en-US" sz="1600" dirty="0">
                <a:solidFill>
                  <a:schemeClr val="accent3"/>
                </a:solidFill>
                <a:latin typeface="+mj-lt"/>
                <a:ea typeface="Arial Unicode MS" pitchFamily="34" charset="-122"/>
                <a:cs typeface="Arial Unicode MS" pitchFamily="34" charset="-122"/>
              </a:endParaRPr>
            </a:p>
          </p:txBody>
        </p:sp>
        <p:sp>
          <p:nvSpPr>
            <p:cNvPr id="1048800" name="燕尾形 34"/>
            <p:cNvSpPr/>
            <p:nvPr/>
          </p:nvSpPr>
          <p:spPr>
            <a:xfrm>
              <a:off x="3372585" y="3457318"/>
              <a:ext cx="228609" cy="216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5" name="Group 27"/>
          <p:cNvGrpSpPr/>
          <p:nvPr/>
        </p:nvGrpSpPr>
        <p:grpSpPr>
          <a:xfrm>
            <a:off x="4362909" y="2327882"/>
            <a:ext cx="5926497" cy="369332"/>
            <a:chOff x="4477209" y="2327882"/>
            <a:chExt cx="5926497" cy="369332"/>
          </a:xfrm>
        </p:grpSpPr>
        <p:sp>
          <p:nvSpPr>
            <p:cNvPr id="1048801" name="燕尾形 35"/>
            <p:cNvSpPr/>
            <p:nvPr/>
          </p:nvSpPr>
          <p:spPr>
            <a:xfrm>
              <a:off x="4477209" y="2399576"/>
              <a:ext cx="228609" cy="2160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48802" name="Rectangle 30"/>
            <p:cNvSpPr/>
            <p:nvPr/>
          </p:nvSpPr>
          <p:spPr>
            <a:xfrm>
              <a:off x="4895426" y="2327882"/>
              <a:ext cx="5508280" cy="369332"/>
            </a:xfrm>
            <a:prstGeom prst="rect">
              <a:avLst/>
            </a:prstGeom>
          </p:spPr>
          <p:txBody>
            <a:bodyPr wrap="square">
              <a:spAutoFit/>
            </a:bodyPr>
            <a:lstStyle/>
            <a:p>
              <a:r>
                <a:rPr lang="en-US" dirty="0">
                  <a:solidFill>
                    <a:schemeClr val="accent4"/>
                  </a:solidFill>
                  <a:latin typeface="Times New Roman" panose="02020603050405020304" pitchFamily="18" charset="0"/>
                  <a:cs typeface="Times New Roman" panose="02020603050405020304" pitchFamily="18" charset="0"/>
                </a:rPr>
                <a:t>100% can be recycled.</a:t>
              </a:r>
            </a:p>
          </p:txBody>
        </p:sp>
      </p:grpSp>
      <p:sp>
        <p:nvSpPr>
          <p:cNvPr id="1048803" name="Rectangle 33"/>
          <p:cNvSpPr/>
          <p:nvPr/>
        </p:nvSpPr>
        <p:spPr>
          <a:xfrm>
            <a:off x="4781126" y="3231939"/>
            <a:ext cx="5383152" cy="646331"/>
          </a:xfrm>
          <a:prstGeom prst="rect">
            <a:avLst/>
          </a:prstGeom>
        </p:spPr>
        <p:txBody>
          <a:bodyPr wrap="square">
            <a:spAutoFit/>
          </a:bodyPr>
          <a:lstStyle/>
          <a:p>
            <a:r>
              <a:rPr lang="en-US" dirty="0">
                <a:solidFill>
                  <a:schemeClr val="accent3"/>
                </a:solidFill>
                <a:latin typeface="Times New Roman" panose="02020603050405020304" pitchFamily="18" charset="0"/>
                <a:cs typeface="Times New Roman" panose="02020603050405020304" pitchFamily="18" charset="0"/>
              </a:rPr>
              <a:t>If the fire prevents it from being flaming, That the fire will be easily manageable and controlled.</a:t>
            </a:r>
          </a:p>
        </p:txBody>
      </p:sp>
      <p:grpSp>
        <p:nvGrpSpPr>
          <p:cNvPr id="126" name="Group 35"/>
          <p:cNvGrpSpPr/>
          <p:nvPr/>
        </p:nvGrpSpPr>
        <p:grpSpPr>
          <a:xfrm>
            <a:off x="4362909" y="4368276"/>
            <a:ext cx="6013126" cy="369332"/>
            <a:chOff x="4477209" y="4368276"/>
            <a:chExt cx="6013126" cy="369332"/>
          </a:xfrm>
        </p:grpSpPr>
        <p:sp>
          <p:nvSpPr>
            <p:cNvPr id="1048804" name="燕尾形 36"/>
            <p:cNvSpPr/>
            <p:nvPr/>
          </p:nvSpPr>
          <p:spPr>
            <a:xfrm>
              <a:off x="4477209" y="4489581"/>
              <a:ext cx="228609" cy="21602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5" name="Rectangle 38"/>
            <p:cNvSpPr/>
            <p:nvPr/>
          </p:nvSpPr>
          <p:spPr>
            <a:xfrm>
              <a:off x="4895426" y="4368276"/>
              <a:ext cx="5594909" cy="369332"/>
            </a:xfrm>
            <a:prstGeom prst="rect">
              <a:avLst/>
            </a:prstGeom>
          </p:spPr>
          <p:txBody>
            <a:bodyPr wrap="square">
              <a:spAutoFit/>
            </a:bodyPr>
            <a:lstStyle/>
            <a:p>
              <a:r>
                <a:rPr lang="en-US" dirty="0">
                  <a:solidFill>
                    <a:schemeClr val="accent5"/>
                  </a:solidFill>
                  <a:latin typeface="Times New Roman" panose="02020603050405020304" pitchFamily="18" charset="0"/>
                  <a:cs typeface="Times New Roman" panose="02020603050405020304" pitchFamily="18" charset="0"/>
                </a:rPr>
                <a:t>Can be used in all flammable liquids and gases </a:t>
              </a:r>
            </a:p>
          </p:txBody>
        </p:sp>
      </p:grpSp>
      <p:sp>
        <p:nvSpPr>
          <p:cNvPr id="1048806" name="Title 1"/>
          <p:cNvSpPr txBox="1"/>
          <p:nvPr/>
        </p:nvSpPr>
        <p:spPr>
          <a:xfrm>
            <a:off x="952501" y="667780"/>
            <a:ext cx="10696574" cy="73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Advantages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0-#ppt_w/2"/>
                                          </p:val>
                                        </p:tav>
                                        <p:tav tm="100000">
                                          <p:val>
                                            <p:strVal val="#ppt_x"/>
                                          </p:val>
                                        </p:tav>
                                      </p:tavLst>
                                    </p:anim>
                                    <p:anim calcmode="lin" valueType="num">
                                      <p:cBhvr additive="base">
                                        <p:cTn id="8" dur="5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fill="hold"/>
                                        <p:tgtEl>
                                          <p:spTgt spid="125"/>
                                        </p:tgtEl>
                                        <p:attrNameLst>
                                          <p:attrName>ppt_x</p:attrName>
                                        </p:attrNameLst>
                                      </p:cBhvr>
                                      <p:tavLst>
                                        <p:tav tm="0">
                                          <p:val>
                                            <p:strVal val="1+#ppt_w/2"/>
                                          </p:val>
                                        </p:tav>
                                        <p:tav tm="100000">
                                          <p:val>
                                            <p:strVal val="#ppt_x"/>
                                          </p:val>
                                        </p:tav>
                                      </p:tavLst>
                                    </p:anim>
                                    <p:anim calcmode="lin" valueType="num">
                                      <p:cBhvr additive="base">
                                        <p:cTn id="13" dur="500" fill="hold"/>
                                        <p:tgtEl>
                                          <p:spTgt spid="1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additive="base">
                                        <p:cTn id="17" dur="500" fill="hold"/>
                                        <p:tgtEl>
                                          <p:spTgt spid="126"/>
                                        </p:tgtEl>
                                        <p:attrNameLst>
                                          <p:attrName>ppt_x</p:attrName>
                                        </p:attrNameLst>
                                      </p:cBhvr>
                                      <p:tavLst>
                                        <p:tav tm="0">
                                          <p:val>
                                            <p:strVal val="1+#ppt_w/2"/>
                                          </p:val>
                                        </p:tav>
                                        <p:tav tm="100000">
                                          <p:val>
                                            <p:strVal val="#ppt_x"/>
                                          </p:val>
                                        </p:tav>
                                      </p:tavLst>
                                    </p:anim>
                                    <p:anim calcmode="lin" valueType="num">
                                      <p:cBhvr additive="base">
                                        <p:cTn id="18"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Slide Number Placeholder 2"/>
          <p:cNvSpPr>
            <a:spLocks noGrp="1"/>
          </p:cNvSpPr>
          <p:nvPr>
            <p:ph type="sldNum" sz="quarter" idx="12"/>
          </p:nvPr>
        </p:nvSpPr>
        <p:spPr/>
        <p:txBody>
          <a:bodyPr/>
          <a:lstStyle/>
          <a:p>
            <a:fld id="{5DE872C3-2ED1-43FB-B3C4-BA6F078D7CD3}" type="slidenum">
              <a:rPr lang="en-US" smtClean="0"/>
              <a:t>19</a:t>
            </a:fld>
            <a:endParaRPr lang="en-US"/>
          </a:p>
        </p:txBody>
      </p:sp>
      <p:grpSp>
        <p:nvGrpSpPr>
          <p:cNvPr id="128" name="Group 3"/>
          <p:cNvGrpSpPr/>
          <p:nvPr/>
        </p:nvGrpSpPr>
        <p:grpSpPr>
          <a:xfrm>
            <a:off x="2034712" y="873655"/>
            <a:ext cx="2138589" cy="5446803"/>
            <a:chOff x="2149012" y="873655"/>
            <a:chExt cx="2138589" cy="5446803"/>
          </a:xfrm>
        </p:grpSpPr>
        <p:grpSp>
          <p:nvGrpSpPr>
            <p:cNvPr id="129" name="组合 25"/>
            <p:cNvGrpSpPr/>
            <p:nvPr/>
          </p:nvGrpSpPr>
          <p:grpSpPr>
            <a:xfrm>
              <a:off x="2149012" y="873655"/>
              <a:ext cx="2138589" cy="5446803"/>
              <a:chOff x="1331640" y="-334365"/>
              <a:chExt cx="2251198" cy="6067621"/>
            </a:xfrm>
          </p:grpSpPr>
          <p:grpSp>
            <p:nvGrpSpPr>
              <p:cNvPr id="130" name="组合 9"/>
              <p:cNvGrpSpPr/>
              <p:nvPr/>
            </p:nvGrpSpPr>
            <p:grpSpPr>
              <a:xfrm>
                <a:off x="2123728" y="692696"/>
                <a:ext cx="1459110" cy="1584176"/>
                <a:chOff x="2123728" y="692696"/>
                <a:chExt cx="2056018" cy="2232248"/>
              </a:xfrm>
            </p:grpSpPr>
            <p:sp>
              <p:nvSpPr>
                <p:cNvPr id="1048808" name="空心弧 3"/>
                <p:cNvSpPr/>
                <p:nvPr/>
              </p:nvSpPr>
              <p:spPr>
                <a:xfrm>
                  <a:off x="2123728" y="692696"/>
                  <a:ext cx="2056018" cy="2056018"/>
                </a:xfrm>
                <a:prstGeom prst="blockArc">
                  <a:avLst>
                    <a:gd name="adj1" fmla="val 14475132"/>
                    <a:gd name="adj2" fmla="val 45922"/>
                    <a:gd name="adj3" fmla="val 10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9" name="空心弧 4"/>
                <p:cNvSpPr/>
                <p:nvPr/>
              </p:nvSpPr>
              <p:spPr>
                <a:xfrm flipV="1">
                  <a:off x="2123728" y="868926"/>
                  <a:ext cx="2056018" cy="2056018"/>
                </a:xfrm>
                <a:prstGeom prst="blockArc">
                  <a:avLst>
                    <a:gd name="adj1" fmla="val 13928781"/>
                    <a:gd name="adj2" fmla="val 45922"/>
                    <a:gd name="adj3" fmla="val 100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1" name="组合 13"/>
              <p:cNvGrpSpPr/>
              <p:nvPr/>
            </p:nvGrpSpPr>
            <p:grpSpPr>
              <a:xfrm flipH="1">
                <a:off x="1331640" y="1844824"/>
                <a:ext cx="1459110" cy="1584176"/>
                <a:chOff x="2123728" y="692696"/>
                <a:chExt cx="2056018" cy="2232248"/>
              </a:xfrm>
            </p:grpSpPr>
            <p:sp>
              <p:nvSpPr>
                <p:cNvPr id="1048810" name="空心弧 14"/>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11" name="空心弧 15"/>
                <p:cNvSpPr/>
                <p:nvPr/>
              </p:nvSpPr>
              <p:spPr>
                <a:xfrm flipV="1">
                  <a:off x="2123728" y="868926"/>
                  <a:ext cx="2056018" cy="2056018"/>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2" name="组合 16"/>
              <p:cNvGrpSpPr/>
              <p:nvPr/>
            </p:nvGrpSpPr>
            <p:grpSpPr>
              <a:xfrm>
                <a:off x="2123728" y="2996952"/>
                <a:ext cx="1459110" cy="1584176"/>
                <a:chOff x="2123728" y="692696"/>
                <a:chExt cx="2056018" cy="2232248"/>
              </a:xfrm>
            </p:grpSpPr>
            <p:sp>
              <p:nvSpPr>
                <p:cNvPr id="1048812" name="空心弧 17"/>
                <p:cNvSpPr/>
                <p:nvPr/>
              </p:nvSpPr>
              <p:spPr>
                <a:xfrm>
                  <a:off x="2123728" y="692696"/>
                  <a:ext cx="2056018" cy="2056018"/>
                </a:xfrm>
                <a:prstGeom prst="blockArc">
                  <a:avLst>
                    <a:gd name="adj1" fmla="val 14475132"/>
                    <a:gd name="adj2" fmla="val 45922"/>
                    <a:gd name="adj3" fmla="val 10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13" name="空心弧 18"/>
                <p:cNvSpPr/>
                <p:nvPr/>
              </p:nvSpPr>
              <p:spPr>
                <a:xfrm flipV="1">
                  <a:off x="2123728" y="868926"/>
                  <a:ext cx="2056018" cy="2056018"/>
                </a:xfrm>
                <a:prstGeom prst="blockArc">
                  <a:avLst>
                    <a:gd name="adj1" fmla="val 13928781"/>
                    <a:gd name="adj2" fmla="val 45922"/>
                    <a:gd name="adj3" fmla="val 100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3" name="组合 19"/>
              <p:cNvGrpSpPr/>
              <p:nvPr/>
            </p:nvGrpSpPr>
            <p:grpSpPr>
              <a:xfrm flipH="1">
                <a:off x="1331640" y="4149080"/>
                <a:ext cx="1459110" cy="1584176"/>
                <a:chOff x="2123728" y="692696"/>
                <a:chExt cx="2056018" cy="2232248"/>
              </a:xfrm>
            </p:grpSpPr>
            <p:sp>
              <p:nvSpPr>
                <p:cNvPr id="1048814" name="空心弧 20"/>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15" name="空心弧 21"/>
                <p:cNvSpPr/>
                <p:nvPr/>
              </p:nvSpPr>
              <p:spPr>
                <a:xfrm flipV="1">
                  <a:off x="2123728" y="868927"/>
                  <a:ext cx="2056018" cy="2056017"/>
                </a:xfrm>
                <a:prstGeom prst="blockArc">
                  <a:avLst>
                    <a:gd name="adj1" fmla="val 12408394"/>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16" name="空心弧 24"/>
              <p:cNvSpPr/>
              <p:nvPr/>
            </p:nvSpPr>
            <p:spPr>
              <a:xfrm flipH="1" flipV="1">
                <a:off x="1331640" y="-334365"/>
                <a:ext cx="1459110" cy="1459110"/>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17" name="TextBox 5"/>
            <p:cNvSpPr txBox="1"/>
            <p:nvPr/>
          </p:nvSpPr>
          <p:spPr>
            <a:xfrm>
              <a:off x="3307591" y="2011269"/>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10</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818" name="TextBox 6"/>
            <p:cNvSpPr txBox="1"/>
            <p:nvPr/>
          </p:nvSpPr>
          <p:spPr>
            <a:xfrm>
              <a:off x="3293950" y="4091277"/>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12</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819" name="TextBox 7"/>
            <p:cNvSpPr txBox="1"/>
            <p:nvPr/>
          </p:nvSpPr>
          <p:spPr>
            <a:xfrm>
              <a:off x="3196983" y="2542230"/>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820" name="TextBox 8"/>
            <p:cNvSpPr txBox="1"/>
            <p:nvPr/>
          </p:nvSpPr>
          <p:spPr>
            <a:xfrm>
              <a:off x="3186710" y="4618263"/>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821" name="TextBox 9"/>
            <p:cNvSpPr txBox="1"/>
            <p:nvPr/>
          </p:nvSpPr>
          <p:spPr>
            <a:xfrm>
              <a:off x="2542323" y="3086649"/>
              <a:ext cx="671979" cy="646331"/>
            </a:xfrm>
            <a:prstGeom prst="rect">
              <a:avLst/>
            </a:prstGeom>
            <a:noFill/>
          </p:spPr>
          <p:txBody>
            <a:bodyPr wrap="none" rtlCol="0">
              <a:spAutoFit/>
            </a:bodyPr>
            <a:lstStyle/>
            <a:p>
              <a:r>
                <a:rPr lang="en-US" altLang="zh-CN" sz="3600" b="1" dirty="0">
                  <a:solidFill>
                    <a:schemeClr val="accent3"/>
                  </a:solidFill>
                  <a:latin typeface="+mj-lt"/>
                  <a:ea typeface="Arial Unicode MS" pitchFamily="34" charset="-122"/>
                  <a:cs typeface="Arial Unicode MS" pitchFamily="34" charset="-122"/>
                </a:rPr>
                <a:t>11</a:t>
              </a:r>
              <a:endParaRPr lang="zh-CN" altLang="en-US" sz="3600" b="1" dirty="0">
                <a:solidFill>
                  <a:schemeClr val="accent3"/>
                </a:solidFill>
                <a:latin typeface="+mj-lt"/>
                <a:ea typeface="Arial Unicode MS" pitchFamily="34" charset="-122"/>
                <a:cs typeface="Arial Unicode MS" pitchFamily="34" charset="-122"/>
              </a:endParaRPr>
            </a:p>
          </p:txBody>
        </p:sp>
        <p:sp>
          <p:nvSpPr>
            <p:cNvPr id="1048822" name="TextBox 10"/>
            <p:cNvSpPr txBox="1"/>
            <p:nvPr/>
          </p:nvSpPr>
          <p:spPr>
            <a:xfrm>
              <a:off x="2445393" y="3546506"/>
              <a:ext cx="861133" cy="338554"/>
            </a:xfrm>
            <a:prstGeom prst="rect">
              <a:avLst/>
            </a:prstGeom>
            <a:noFill/>
          </p:spPr>
          <p:txBody>
            <a:bodyPr wrap="none" rtlCol="0">
              <a:spAutoFit/>
            </a:bodyPr>
            <a:lstStyle/>
            <a:p>
              <a:pPr algn="ctr"/>
              <a:r>
                <a:rPr lang="en-US" altLang="zh-CN" sz="1600" dirty="0">
                  <a:solidFill>
                    <a:schemeClr val="accent3"/>
                  </a:solidFill>
                  <a:latin typeface="+mj-lt"/>
                  <a:ea typeface="Arial Unicode MS" pitchFamily="34" charset="-122"/>
                  <a:cs typeface="Arial Unicode MS" pitchFamily="34" charset="-122"/>
                </a:rPr>
                <a:t>Options</a:t>
              </a:r>
              <a:endParaRPr lang="zh-CN" altLang="en-US" sz="1600" dirty="0">
                <a:solidFill>
                  <a:schemeClr val="accent3"/>
                </a:solidFill>
                <a:latin typeface="+mj-lt"/>
                <a:ea typeface="Arial Unicode MS" pitchFamily="34" charset="-122"/>
                <a:cs typeface="Arial Unicode MS" pitchFamily="34" charset="-122"/>
              </a:endParaRPr>
            </a:p>
          </p:txBody>
        </p:sp>
        <p:sp>
          <p:nvSpPr>
            <p:cNvPr id="1048823" name="燕尾形 34"/>
            <p:cNvSpPr/>
            <p:nvPr/>
          </p:nvSpPr>
          <p:spPr>
            <a:xfrm>
              <a:off x="3372585" y="3457318"/>
              <a:ext cx="228609" cy="216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4" name="Group 27"/>
          <p:cNvGrpSpPr/>
          <p:nvPr/>
        </p:nvGrpSpPr>
        <p:grpSpPr>
          <a:xfrm>
            <a:off x="4362909" y="2219064"/>
            <a:ext cx="5926497" cy="646331"/>
            <a:chOff x="4477209" y="2219064"/>
            <a:chExt cx="5926497" cy="646331"/>
          </a:xfrm>
        </p:grpSpPr>
        <p:sp>
          <p:nvSpPr>
            <p:cNvPr id="1048824" name="燕尾形 35"/>
            <p:cNvSpPr/>
            <p:nvPr/>
          </p:nvSpPr>
          <p:spPr>
            <a:xfrm>
              <a:off x="4477209" y="2399576"/>
              <a:ext cx="228609" cy="2160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48825" name="Rectangle 30"/>
            <p:cNvSpPr/>
            <p:nvPr/>
          </p:nvSpPr>
          <p:spPr>
            <a:xfrm>
              <a:off x="4895426" y="2219064"/>
              <a:ext cx="5508280" cy="646331"/>
            </a:xfrm>
            <a:prstGeom prst="rect">
              <a:avLst/>
            </a:prstGeom>
          </p:spPr>
          <p:txBody>
            <a:bodyPr wrap="square">
              <a:spAutoFit/>
            </a:bodyPr>
            <a:lstStyle/>
            <a:p>
              <a:r>
                <a:rPr lang="en-US" dirty="0">
                  <a:solidFill>
                    <a:schemeClr val="accent4"/>
                  </a:solidFill>
                  <a:latin typeface="Times New Roman" panose="02020603050405020304" pitchFamily="18" charset="0"/>
                  <a:cs typeface="Times New Roman" panose="02020603050405020304" pitchFamily="18" charset="0"/>
                </a:rPr>
                <a:t>Controls BLEVE ( boiling liquid expanding vapor explosion.</a:t>
              </a:r>
            </a:p>
          </p:txBody>
        </p:sp>
      </p:grpSp>
      <p:sp>
        <p:nvSpPr>
          <p:cNvPr id="1048826" name="Rectangle 33"/>
          <p:cNvSpPr/>
          <p:nvPr/>
        </p:nvSpPr>
        <p:spPr>
          <a:xfrm>
            <a:off x="4781126" y="3453271"/>
            <a:ext cx="5383152" cy="369332"/>
          </a:xfrm>
          <a:prstGeom prst="rect">
            <a:avLst/>
          </a:prstGeom>
        </p:spPr>
        <p:txBody>
          <a:bodyPr wrap="square">
            <a:spAutoFit/>
          </a:bodyPr>
          <a:lstStyle/>
          <a:p>
            <a:r>
              <a:rPr lang="en-US" dirty="0">
                <a:solidFill>
                  <a:schemeClr val="accent3"/>
                </a:solidFill>
                <a:latin typeface="Times New Roman" panose="02020603050405020304" pitchFamily="18" charset="0"/>
                <a:cs typeface="Times New Roman" panose="02020603050405020304" pitchFamily="18" charset="0"/>
              </a:rPr>
              <a:t>Allows welding of  highly explosive tanks</a:t>
            </a:r>
          </a:p>
        </p:txBody>
      </p:sp>
      <p:grpSp>
        <p:nvGrpSpPr>
          <p:cNvPr id="135" name="Group 35"/>
          <p:cNvGrpSpPr/>
          <p:nvPr/>
        </p:nvGrpSpPr>
        <p:grpSpPr>
          <a:xfrm>
            <a:off x="4362909" y="4368276"/>
            <a:ext cx="6013126" cy="646331"/>
            <a:chOff x="4477209" y="4368276"/>
            <a:chExt cx="6013126" cy="646331"/>
          </a:xfrm>
        </p:grpSpPr>
        <p:sp>
          <p:nvSpPr>
            <p:cNvPr id="1048827" name="燕尾形 36"/>
            <p:cNvSpPr/>
            <p:nvPr/>
          </p:nvSpPr>
          <p:spPr>
            <a:xfrm>
              <a:off x="4477209" y="4489581"/>
              <a:ext cx="228609" cy="21602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28" name="Rectangle 38"/>
            <p:cNvSpPr/>
            <p:nvPr/>
          </p:nvSpPr>
          <p:spPr>
            <a:xfrm>
              <a:off x="4895426" y="4368276"/>
              <a:ext cx="5594909" cy="646331"/>
            </a:xfrm>
            <a:prstGeom prst="rect">
              <a:avLst/>
            </a:prstGeom>
          </p:spPr>
          <p:txBody>
            <a:bodyPr wrap="square">
              <a:spAutoFit/>
            </a:bodyPr>
            <a:lstStyle/>
            <a:p>
              <a:r>
                <a:rPr lang="en-US" dirty="0">
                  <a:solidFill>
                    <a:schemeClr val="accent5"/>
                  </a:solidFill>
                  <a:latin typeface="Times New Roman" panose="02020603050405020304" pitchFamily="18" charset="0"/>
                  <a:cs typeface="Times New Roman" panose="02020603050405020304" pitchFamily="18" charset="0"/>
                </a:rPr>
                <a:t>Facilities the extinguishing of fire by controlled damming of its source</a:t>
              </a:r>
            </a:p>
          </p:txBody>
        </p:sp>
      </p:grpSp>
      <p:sp>
        <p:nvSpPr>
          <p:cNvPr id="1048829" name="Title 1"/>
          <p:cNvSpPr txBox="1"/>
          <p:nvPr/>
        </p:nvSpPr>
        <p:spPr>
          <a:xfrm>
            <a:off x="952501" y="667780"/>
            <a:ext cx="10696574" cy="73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Advantages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0-#ppt_w/2"/>
                                          </p:val>
                                        </p:tav>
                                        <p:tav tm="100000">
                                          <p:val>
                                            <p:strVal val="#ppt_x"/>
                                          </p:val>
                                        </p:tav>
                                      </p:tavLst>
                                    </p:anim>
                                    <p:anim calcmode="lin" valueType="num">
                                      <p:cBhvr additive="base">
                                        <p:cTn id="8" dur="500" fill="hold"/>
                                        <p:tgtEl>
                                          <p:spTgt spid="1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 calcmode="lin" valueType="num">
                                      <p:cBhvr additive="base">
                                        <p:cTn id="12" dur="500" fill="hold"/>
                                        <p:tgtEl>
                                          <p:spTgt spid="134"/>
                                        </p:tgtEl>
                                        <p:attrNameLst>
                                          <p:attrName>ppt_x</p:attrName>
                                        </p:attrNameLst>
                                      </p:cBhvr>
                                      <p:tavLst>
                                        <p:tav tm="0">
                                          <p:val>
                                            <p:strVal val="1+#ppt_w/2"/>
                                          </p:val>
                                        </p:tav>
                                        <p:tav tm="100000">
                                          <p:val>
                                            <p:strVal val="#ppt_x"/>
                                          </p:val>
                                        </p:tav>
                                      </p:tavLst>
                                    </p:anim>
                                    <p:anim calcmode="lin" valueType="num">
                                      <p:cBhvr additive="base">
                                        <p:cTn id="13" dur="500" fill="hold"/>
                                        <p:tgtEl>
                                          <p:spTgt spid="1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500" fill="hold"/>
                                        <p:tgtEl>
                                          <p:spTgt spid="135"/>
                                        </p:tgtEl>
                                        <p:attrNameLst>
                                          <p:attrName>ppt_x</p:attrName>
                                        </p:attrNameLst>
                                      </p:cBhvr>
                                      <p:tavLst>
                                        <p:tav tm="0">
                                          <p:val>
                                            <p:strVal val="1+#ppt_w/2"/>
                                          </p:val>
                                        </p:tav>
                                        <p:tav tm="100000">
                                          <p:val>
                                            <p:strVal val="#ppt_x"/>
                                          </p:val>
                                        </p:tav>
                                      </p:tavLst>
                                    </p:anim>
                                    <p:anim calcmode="lin" valueType="num">
                                      <p:cBhvr additive="base">
                                        <p:cTn id="18"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normAutofit fontScale="90000"/>
          </a:bodyPr>
          <a:lstStyle/>
          <a:p>
            <a:r>
              <a:rPr lang="en-US" dirty="0"/>
              <a:t>TABLE OF Contents </a:t>
            </a:r>
          </a:p>
        </p:txBody>
      </p:sp>
      <p:sp>
        <p:nvSpPr>
          <p:cNvPr id="1048623" name="Slide Number Placeholder 2"/>
          <p:cNvSpPr>
            <a:spLocks noGrp="1"/>
          </p:cNvSpPr>
          <p:nvPr>
            <p:ph type="sldNum" sz="quarter" idx="12"/>
          </p:nvPr>
        </p:nvSpPr>
        <p:spPr/>
        <p:txBody>
          <a:bodyPr/>
          <a:lstStyle/>
          <a:p>
            <a:fld id="{E6D4546B-D358-46B4-BEFB-845C8A66B27E}" type="slidenum">
              <a:rPr lang="en-US" smtClean="0"/>
              <a:t>2</a:t>
            </a:fld>
            <a:endParaRPr lang="en-US" dirty="0"/>
          </a:p>
        </p:txBody>
      </p:sp>
      <p:grpSp>
        <p:nvGrpSpPr>
          <p:cNvPr id="69" name="Group 4"/>
          <p:cNvGrpSpPr/>
          <p:nvPr/>
        </p:nvGrpSpPr>
        <p:grpSpPr>
          <a:xfrm>
            <a:off x="540286" y="1826925"/>
            <a:ext cx="3256990" cy="1126234"/>
            <a:chOff x="838200" y="1352655"/>
            <a:chExt cx="3256990" cy="1126234"/>
          </a:xfrm>
        </p:grpSpPr>
        <p:sp>
          <p:nvSpPr>
            <p:cNvPr id="1048624" name="TextBox 5"/>
            <p:cNvSpPr txBox="1"/>
            <p:nvPr/>
          </p:nvSpPr>
          <p:spPr>
            <a:xfrm>
              <a:off x="838200" y="1352655"/>
              <a:ext cx="690880" cy="726440"/>
            </a:xfrm>
            <a:prstGeom prst="rect">
              <a:avLst/>
            </a:prstGeom>
            <a:noFill/>
          </p:spPr>
          <p:txBody>
            <a:bodyPr wrap="none" rtlCol="0">
              <a:spAutoFit/>
            </a:bodyPr>
            <a:lstStyle/>
            <a:p>
              <a:r>
                <a:rPr lang="vi-VN" sz="4000" dirty="0">
                  <a:solidFill>
                    <a:schemeClr val="accent3"/>
                  </a:solidFill>
                  <a:latin typeface="+mj-lt"/>
                </a:rPr>
                <a:t>01</a:t>
              </a:r>
              <a:endParaRPr lang="en-US" sz="4000" dirty="0">
                <a:solidFill>
                  <a:schemeClr val="accent3"/>
                </a:solidFill>
                <a:latin typeface="+mj-lt"/>
              </a:endParaRPr>
            </a:p>
          </p:txBody>
        </p:sp>
        <p:sp>
          <p:nvSpPr>
            <p:cNvPr id="1048625" name="Rectangle 6"/>
            <p:cNvSpPr/>
            <p:nvPr/>
          </p:nvSpPr>
          <p:spPr>
            <a:xfrm>
              <a:off x="838200" y="1880368"/>
              <a:ext cx="1529080" cy="345440"/>
            </a:xfrm>
            <a:prstGeom prst="rect">
              <a:avLst/>
            </a:prstGeom>
          </p:spPr>
          <p:txBody>
            <a:bodyPr wrap="none">
              <a:spAutoFit/>
            </a:bodyPr>
            <a:lstStyle/>
            <a:p>
              <a:r>
                <a:rPr lang="en-US" sz="1600" dirty="0">
                  <a:solidFill>
                    <a:schemeClr val="accent3"/>
                  </a:solidFill>
                  <a:latin typeface="+mj-lt"/>
                </a:rPr>
                <a:t>INTRODUCTION</a:t>
              </a:r>
            </a:p>
          </p:txBody>
        </p:sp>
        <p:sp>
          <p:nvSpPr>
            <p:cNvPr id="1048626" name="TextBox 7"/>
            <p:cNvSpPr txBox="1"/>
            <p:nvPr/>
          </p:nvSpPr>
          <p:spPr>
            <a:xfrm>
              <a:off x="844457" y="2171112"/>
              <a:ext cx="3250733" cy="307777"/>
            </a:xfrm>
            <a:prstGeom prst="rect">
              <a:avLst/>
            </a:prstGeom>
            <a:noFill/>
          </p:spPr>
          <p:txBody>
            <a:bodyPr wrap="square" rtlCol="0">
              <a:spAutoFit/>
            </a:bodyPr>
            <a:lstStyle/>
            <a:p>
              <a:endParaRPr lang="en-US" sz="1400" dirty="0">
                <a:solidFill>
                  <a:schemeClr val="tx1">
                    <a:lumMod val="50000"/>
                    <a:lumOff val="50000"/>
                  </a:schemeClr>
                </a:solidFill>
              </a:endParaRPr>
            </a:p>
          </p:txBody>
        </p:sp>
      </p:grpSp>
      <p:grpSp>
        <p:nvGrpSpPr>
          <p:cNvPr id="70" name="Group 8"/>
          <p:cNvGrpSpPr/>
          <p:nvPr/>
        </p:nvGrpSpPr>
        <p:grpSpPr>
          <a:xfrm>
            <a:off x="4673825" y="1826924"/>
            <a:ext cx="690880" cy="873153"/>
            <a:chOff x="838200" y="2974982"/>
            <a:chExt cx="690880" cy="873153"/>
          </a:xfrm>
        </p:grpSpPr>
        <p:sp>
          <p:nvSpPr>
            <p:cNvPr id="1048627" name="TextBox 9"/>
            <p:cNvSpPr txBox="1"/>
            <p:nvPr/>
          </p:nvSpPr>
          <p:spPr>
            <a:xfrm>
              <a:off x="838200" y="2974982"/>
              <a:ext cx="690880" cy="726440"/>
            </a:xfrm>
            <a:prstGeom prst="rect">
              <a:avLst/>
            </a:prstGeom>
            <a:noFill/>
          </p:spPr>
          <p:txBody>
            <a:bodyPr wrap="none" rtlCol="0">
              <a:spAutoFit/>
            </a:bodyPr>
            <a:lstStyle/>
            <a:p>
              <a:r>
                <a:rPr lang="vi-VN" sz="4000" dirty="0">
                  <a:solidFill>
                    <a:schemeClr val="accent2"/>
                  </a:solidFill>
                  <a:latin typeface="+mj-lt"/>
                </a:rPr>
                <a:t>02</a:t>
              </a:r>
              <a:endParaRPr lang="en-US" sz="4000" dirty="0">
                <a:solidFill>
                  <a:schemeClr val="accent2"/>
                </a:solidFill>
                <a:latin typeface="+mj-lt"/>
              </a:endParaRPr>
            </a:p>
          </p:txBody>
        </p:sp>
        <p:sp>
          <p:nvSpPr>
            <p:cNvPr id="1048628" name="Rectangle 10"/>
            <p:cNvSpPr/>
            <p:nvPr/>
          </p:nvSpPr>
          <p:spPr>
            <a:xfrm>
              <a:off x="838200" y="3502695"/>
              <a:ext cx="665480" cy="345440"/>
            </a:xfrm>
            <a:prstGeom prst="rect">
              <a:avLst/>
            </a:prstGeom>
          </p:spPr>
          <p:txBody>
            <a:bodyPr wrap="none">
              <a:spAutoFit/>
            </a:bodyPr>
            <a:lstStyle/>
            <a:p>
              <a:r>
                <a:rPr lang="en-US" sz="1600" dirty="0">
                  <a:solidFill>
                    <a:schemeClr val="accent2"/>
                  </a:solidFill>
                  <a:latin typeface="+mj-lt"/>
                </a:rPr>
                <a:t>TEAM</a:t>
              </a:r>
            </a:p>
          </p:txBody>
        </p:sp>
      </p:grpSp>
      <p:grpSp>
        <p:nvGrpSpPr>
          <p:cNvPr id="71" name="Group 12"/>
          <p:cNvGrpSpPr/>
          <p:nvPr/>
        </p:nvGrpSpPr>
        <p:grpSpPr>
          <a:xfrm>
            <a:off x="8537576" y="1826924"/>
            <a:ext cx="1021080" cy="873153"/>
            <a:chOff x="838200" y="2974982"/>
            <a:chExt cx="1021080" cy="873153"/>
          </a:xfrm>
        </p:grpSpPr>
        <p:sp>
          <p:nvSpPr>
            <p:cNvPr id="1048629" name="TextBox 13"/>
            <p:cNvSpPr txBox="1"/>
            <p:nvPr/>
          </p:nvSpPr>
          <p:spPr>
            <a:xfrm>
              <a:off x="838200" y="2974982"/>
              <a:ext cx="690880" cy="726440"/>
            </a:xfrm>
            <a:prstGeom prst="rect">
              <a:avLst/>
            </a:prstGeom>
            <a:noFill/>
          </p:spPr>
          <p:txBody>
            <a:bodyPr wrap="none" rtlCol="0">
              <a:spAutoFit/>
            </a:bodyPr>
            <a:lstStyle/>
            <a:p>
              <a:r>
                <a:rPr lang="vi-VN" sz="4000" dirty="0">
                  <a:solidFill>
                    <a:schemeClr val="accent4"/>
                  </a:solidFill>
                  <a:latin typeface="+mj-lt"/>
                </a:rPr>
                <a:t>03</a:t>
              </a:r>
              <a:endParaRPr lang="en-US" sz="4000" dirty="0">
                <a:solidFill>
                  <a:schemeClr val="accent4"/>
                </a:solidFill>
                <a:latin typeface="+mj-lt"/>
              </a:endParaRPr>
            </a:p>
          </p:txBody>
        </p:sp>
        <p:sp>
          <p:nvSpPr>
            <p:cNvPr id="1048630" name="Rectangle 14"/>
            <p:cNvSpPr/>
            <p:nvPr/>
          </p:nvSpPr>
          <p:spPr>
            <a:xfrm>
              <a:off x="838200" y="3502695"/>
              <a:ext cx="1021080" cy="345440"/>
            </a:xfrm>
            <a:prstGeom prst="rect">
              <a:avLst/>
            </a:prstGeom>
          </p:spPr>
          <p:txBody>
            <a:bodyPr wrap="none">
              <a:spAutoFit/>
            </a:bodyPr>
            <a:lstStyle/>
            <a:p>
              <a:r>
                <a:rPr lang="en-US" sz="1600" dirty="0">
                  <a:solidFill>
                    <a:schemeClr val="accent4"/>
                  </a:solidFill>
                  <a:latin typeface="+mj-lt"/>
                </a:rPr>
                <a:t>PROBLEM</a:t>
              </a:r>
            </a:p>
          </p:txBody>
        </p:sp>
      </p:grpSp>
      <p:grpSp>
        <p:nvGrpSpPr>
          <p:cNvPr id="72" name="Group 20"/>
          <p:cNvGrpSpPr/>
          <p:nvPr/>
        </p:nvGrpSpPr>
        <p:grpSpPr>
          <a:xfrm>
            <a:off x="540286" y="3796909"/>
            <a:ext cx="1081193" cy="866267"/>
            <a:chOff x="838200" y="2974982"/>
            <a:chExt cx="1081192" cy="866267"/>
          </a:xfrm>
        </p:grpSpPr>
        <p:sp>
          <p:nvSpPr>
            <p:cNvPr id="1048631" name="TextBox 21"/>
            <p:cNvSpPr txBox="1"/>
            <p:nvPr/>
          </p:nvSpPr>
          <p:spPr>
            <a:xfrm>
              <a:off x="838200" y="2974982"/>
              <a:ext cx="694420" cy="707886"/>
            </a:xfrm>
            <a:prstGeom prst="rect">
              <a:avLst/>
            </a:prstGeom>
            <a:noFill/>
          </p:spPr>
          <p:txBody>
            <a:bodyPr wrap="none" rtlCol="0">
              <a:spAutoFit/>
            </a:bodyPr>
            <a:lstStyle/>
            <a:p>
              <a:r>
                <a:rPr lang="vi-VN" sz="4000" dirty="0">
                  <a:solidFill>
                    <a:schemeClr val="tx2">
                      <a:lumMod val="75000"/>
                    </a:schemeClr>
                  </a:solidFill>
                  <a:latin typeface="+mj-lt"/>
                </a:rPr>
                <a:t>0</a:t>
              </a:r>
              <a:r>
                <a:rPr lang="en-US" sz="4000" dirty="0">
                  <a:solidFill>
                    <a:schemeClr val="tx2">
                      <a:lumMod val="75000"/>
                    </a:schemeClr>
                  </a:solidFill>
                  <a:latin typeface="+mj-lt"/>
                </a:rPr>
                <a:t>4</a:t>
              </a:r>
            </a:p>
          </p:txBody>
        </p:sp>
        <p:sp>
          <p:nvSpPr>
            <p:cNvPr id="1048632" name="Rectangle 22"/>
            <p:cNvSpPr/>
            <p:nvPr/>
          </p:nvSpPr>
          <p:spPr>
            <a:xfrm>
              <a:off x="838200" y="3502695"/>
              <a:ext cx="1081192" cy="338554"/>
            </a:xfrm>
            <a:prstGeom prst="rect">
              <a:avLst/>
            </a:prstGeom>
          </p:spPr>
          <p:txBody>
            <a:bodyPr wrap="none">
              <a:spAutoFit/>
            </a:bodyPr>
            <a:lstStyle/>
            <a:p>
              <a:r>
                <a:rPr lang="en-US" sz="1600" dirty="0">
                  <a:solidFill>
                    <a:schemeClr val="tx2">
                      <a:lumMod val="75000"/>
                    </a:schemeClr>
                  </a:solidFill>
                  <a:latin typeface="+mj-lt"/>
                </a:rPr>
                <a:t>SOLUTION</a:t>
              </a:r>
            </a:p>
          </p:txBody>
        </p:sp>
      </p:grpSp>
      <p:grpSp>
        <p:nvGrpSpPr>
          <p:cNvPr id="73" name="Group 24"/>
          <p:cNvGrpSpPr/>
          <p:nvPr/>
        </p:nvGrpSpPr>
        <p:grpSpPr>
          <a:xfrm>
            <a:off x="8527958" y="3796909"/>
            <a:ext cx="1203406" cy="866267"/>
            <a:chOff x="838200" y="2974982"/>
            <a:chExt cx="1203405" cy="866267"/>
          </a:xfrm>
        </p:grpSpPr>
        <p:sp>
          <p:nvSpPr>
            <p:cNvPr id="1048633" name="TextBox 25"/>
            <p:cNvSpPr txBox="1"/>
            <p:nvPr/>
          </p:nvSpPr>
          <p:spPr>
            <a:xfrm>
              <a:off x="838200" y="2974982"/>
              <a:ext cx="690881" cy="726440"/>
            </a:xfrm>
            <a:prstGeom prst="rect">
              <a:avLst/>
            </a:prstGeom>
            <a:noFill/>
          </p:spPr>
          <p:txBody>
            <a:bodyPr wrap="none" rtlCol="0">
              <a:spAutoFit/>
            </a:bodyPr>
            <a:lstStyle/>
            <a:p>
              <a:r>
                <a:rPr lang="vi-VN" sz="4000" dirty="0">
                  <a:solidFill>
                    <a:schemeClr val="accent5"/>
                  </a:solidFill>
                  <a:latin typeface="+mj-lt"/>
                </a:rPr>
                <a:t>0</a:t>
              </a:r>
              <a:r>
                <a:rPr lang="en-US" sz="4000" dirty="0">
                  <a:solidFill>
                    <a:schemeClr val="accent5"/>
                  </a:solidFill>
                  <a:latin typeface="+mj-lt"/>
                </a:rPr>
                <a:t>6</a:t>
              </a:r>
            </a:p>
          </p:txBody>
        </p:sp>
        <p:sp>
          <p:nvSpPr>
            <p:cNvPr id="1048634" name="Rectangle 26"/>
            <p:cNvSpPr/>
            <p:nvPr/>
          </p:nvSpPr>
          <p:spPr>
            <a:xfrm>
              <a:off x="838200" y="3502695"/>
              <a:ext cx="1203405" cy="338554"/>
            </a:xfrm>
            <a:prstGeom prst="rect">
              <a:avLst/>
            </a:prstGeom>
          </p:spPr>
          <p:txBody>
            <a:bodyPr wrap="none">
              <a:spAutoFit/>
            </a:bodyPr>
            <a:lstStyle/>
            <a:p>
              <a:r>
                <a:rPr lang="en-US" sz="1600" dirty="0">
                  <a:solidFill>
                    <a:schemeClr val="accent5"/>
                  </a:solidFill>
                  <a:latin typeface="+mj-lt"/>
                </a:rPr>
                <a:t>ADVANTAGE</a:t>
              </a:r>
            </a:p>
          </p:txBody>
        </p:sp>
      </p:grpSp>
      <p:grpSp>
        <p:nvGrpSpPr>
          <p:cNvPr id="74" name="Group 29"/>
          <p:cNvGrpSpPr/>
          <p:nvPr/>
        </p:nvGrpSpPr>
        <p:grpSpPr>
          <a:xfrm>
            <a:off x="4673824" y="3796909"/>
            <a:ext cx="1032142" cy="866267"/>
            <a:chOff x="838200" y="2974982"/>
            <a:chExt cx="1032143" cy="866267"/>
          </a:xfrm>
        </p:grpSpPr>
        <p:sp>
          <p:nvSpPr>
            <p:cNvPr id="1048635" name="TextBox 30"/>
            <p:cNvSpPr txBox="1"/>
            <p:nvPr/>
          </p:nvSpPr>
          <p:spPr>
            <a:xfrm>
              <a:off x="838200" y="2974982"/>
              <a:ext cx="694422" cy="707886"/>
            </a:xfrm>
            <a:prstGeom prst="rect">
              <a:avLst/>
            </a:prstGeom>
            <a:noFill/>
          </p:spPr>
          <p:txBody>
            <a:bodyPr wrap="none" rtlCol="0">
              <a:spAutoFit/>
            </a:bodyPr>
            <a:lstStyle/>
            <a:p>
              <a:r>
                <a:rPr lang="en-US" sz="4000" dirty="0">
                  <a:solidFill>
                    <a:schemeClr val="accent1"/>
                  </a:solidFill>
                  <a:latin typeface="+mj-lt"/>
                </a:rPr>
                <a:t>05</a:t>
              </a:r>
            </a:p>
          </p:txBody>
        </p:sp>
        <p:sp>
          <p:nvSpPr>
            <p:cNvPr id="1048636" name="Rectangle 31"/>
            <p:cNvSpPr/>
            <p:nvPr/>
          </p:nvSpPr>
          <p:spPr>
            <a:xfrm>
              <a:off x="838200" y="3502695"/>
              <a:ext cx="1032143" cy="338554"/>
            </a:xfrm>
            <a:prstGeom prst="rect">
              <a:avLst/>
            </a:prstGeom>
          </p:spPr>
          <p:txBody>
            <a:bodyPr wrap="none">
              <a:spAutoFit/>
            </a:bodyPr>
            <a:lstStyle/>
            <a:p>
              <a:r>
                <a:rPr lang="en-US" sz="1600" dirty="0">
                  <a:solidFill>
                    <a:schemeClr val="accent1"/>
                  </a:solidFill>
                  <a:latin typeface="+mj-lt"/>
                </a:rPr>
                <a:t>PRODUCT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childTnLst>
                          </p:cTn>
                        </p:par>
                        <p:par>
                          <p:cTn id="14" fill="hold">
                            <p:stCondLst>
                              <p:cond delay="1010"/>
                            </p:stCondLst>
                            <p:childTnLst>
                              <p:par>
                                <p:cTn id="15" presetID="2" presetClass="entr" presetSubtype="8" fill="hold" nodeType="afterEffect">
                                  <p:stCondLst>
                                    <p:cond delay="1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par>
                          <p:cTn id="19" fill="hold">
                            <p:stCondLst>
                              <p:cond delay="1520"/>
                            </p:stCondLst>
                            <p:childTnLst>
                              <p:par>
                                <p:cTn id="20" presetID="2" presetClass="entr" presetSubtype="8" fill="hold" nodeType="afterEffect">
                                  <p:stCondLst>
                                    <p:cond delay="1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0-#ppt_w/2"/>
                                          </p:val>
                                        </p:tav>
                                        <p:tav tm="100000">
                                          <p:val>
                                            <p:strVal val="#ppt_x"/>
                                          </p:val>
                                        </p:tav>
                                      </p:tavLst>
                                    </p:anim>
                                    <p:anim calcmode="lin" valueType="num">
                                      <p:cBhvr additive="base">
                                        <p:cTn id="23" dur="500" fill="hold"/>
                                        <p:tgtEl>
                                          <p:spTgt spid="72"/>
                                        </p:tgtEl>
                                        <p:attrNameLst>
                                          <p:attrName>ppt_y</p:attrName>
                                        </p:attrNameLst>
                                      </p:cBhvr>
                                      <p:tavLst>
                                        <p:tav tm="0">
                                          <p:val>
                                            <p:strVal val="#ppt_y"/>
                                          </p:val>
                                        </p:tav>
                                        <p:tav tm="100000">
                                          <p:val>
                                            <p:strVal val="#ppt_y"/>
                                          </p:val>
                                        </p:tav>
                                      </p:tavLst>
                                    </p:anim>
                                  </p:childTnLst>
                                </p:cTn>
                              </p:par>
                            </p:childTnLst>
                          </p:cTn>
                        </p:par>
                        <p:par>
                          <p:cTn id="24" fill="hold">
                            <p:stCondLst>
                              <p:cond delay="2030"/>
                            </p:stCondLst>
                            <p:childTnLst>
                              <p:par>
                                <p:cTn id="25" presetID="2" presetClass="entr" presetSubtype="8" fill="hold" nodeType="afterEffect">
                                  <p:stCondLst>
                                    <p:cond delay="1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0-#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childTnLst>
                          </p:cTn>
                        </p:par>
                        <p:par>
                          <p:cTn id="29" fill="hold">
                            <p:stCondLst>
                              <p:cond delay="2540"/>
                            </p:stCondLst>
                            <p:childTnLst>
                              <p:par>
                                <p:cTn id="30" presetID="2" presetClass="entr" presetSubtype="8" fill="hold" nodeType="afterEffect">
                                  <p:stCondLst>
                                    <p:cond delay="1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0-#ppt_w/2"/>
                                          </p:val>
                                        </p:tav>
                                        <p:tav tm="100000">
                                          <p:val>
                                            <p:strVal val="#ppt_x"/>
                                          </p:val>
                                        </p:tav>
                                      </p:tavLst>
                                    </p:anim>
                                    <p:anim calcmode="lin" valueType="num">
                                      <p:cBhvr additive="base">
                                        <p:cTn id="3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Slide Number Placeholder 2"/>
          <p:cNvSpPr>
            <a:spLocks noGrp="1"/>
          </p:cNvSpPr>
          <p:nvPr>
            <p:ph type="sldNum" sz="quarter" idx="12"/>
          </p:nvPr>
        </p:nvSpPr>
        <p:spPr/>
        <p:txBody>
          <a:bodyPr/>
          <a:lstStyle/>
          <a:p>
            <a:fld id="{5DE872C3-2ED1-43FB-B3C4-BA6F078D7CD3}" type="slidenum">
              <a:rPr lang="en-US" smtClean="0"/>
              <a:t>20</a:t>
            </a:fld>
            <a:endParaRPr lang="en-US"/>
          </a:p>
        </p:txBody>
      </p:sp>
      <p:grpSp>
        <p:nvGrpSpPr>
          <p:cNvPr id="137" name="Group 3"/>
          <p:cNvGrpSpPr/>
          <p:nvPr/>
        </p:nvGrpSpPr>
        <p:grpSpPr>
          <a:xfrm>
            <a:off x="2034712" y="873655"/>
            <a:ext cx="2138589" cy="5446803"/>
            <a:chOff x="2149012" y="873655"/>
            <a:chExt cx="2138589" cy="5446803"/>
          </a:xfrm>
        </p:grpSpPr>
        <p:grpSp>
          <p:nvGrpSpPr>
            <p:cNvPr id="138" name="组合 25"/>
            <p:cNvGrpSpPr/>
            <p:nvPr/>
          </p:nvGrpSpPr>
          <p:grpSpPr>
            <a:xfrm>
              <a:off x="2149012" y="873655"/>
              <a:ext cx="2138589" cy="5446803"/>
              <a:chOff x="1331640" y="-334365"/>
              <a:chExt cx="2251198" cy="6067621"/>
            </a:xfrm>
          </p:grpSpPr>
          <p:grpSp>
            <p:nvGrpSpPr>
              <p:cNvPr id="139" name="组合 9"/>
              <p:cNvGrpSpPr/>
              <p:nvPr/>
            </p:nvGrpSpPr>
            <p:grpSpPr>
              <a:xfrm>
                <a:off x="2123728" y="692696"/>
                <a:ext cx="1459110" cy="1584176"/>
                <a:chOff x="2123728" y="692696"/>
                <a:chExt cx="2056018" cy="2232248"/>
              </a:xfrm>
            </p:grpSpPr>
            <p:sp>
              <p:nvSpPr>
                <p:cNvPr id="1048831" name="空心弧 3"/>
                <p:cNvSpPr/>
                <p:nvPr/>
              </p:nvSpPr>
              <p:spPr>
                <a:xfrm>
                  <a:off x="2123728" y="692696"/>
                  <a:ext cx="2056018" cy="2056018"/>
                </a:xfrm>
                <a:prstGeom prst="blockArc">
                  <a:avLst>
                    <a:gd name="adj1" fmla="val 14475132"/>
                    <a:gd name="adj2" fmla="val 45922"/>
                    <a:gd name="adj3" fmla="val 10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32" name="空心弧 4"/>
                <p:cNvSpPr/>
                <p:nvPr/>
              </p:nvSpPr>
              <p:spPr>
                <a:xfrm flipV="1">
                  <a:off x="2123728" y="868926"/>
                  <a:ext cx="2056018" cy="2056018"/>
                </a:xfrm>
                <a:prstGeom prst="blockArc">
                  <a:avLst>
                    <a:gd name="adj1" fmla="val 13928781"/>
                    <a:gd name="adj2" fmla="val 45922"/>
                    <a:gd name="adj3" fmla="val 100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0" name="组合 13"/>
              <p:cNvGrpSpPr/>
              <p:nvPr/>
            </p:nvGrpSpPr>
            <p:grpSpPr>
              <a:xfrm flipH="1">
                <a:off x="1331640" y="1844824"/>
                <a:ext cx="1459110" cy="1584176"/>
                <a:chOff x="2123728" y="692696"/>
                <a:chExt cx="2056018" cy="2232248"/>
              </a:xfrm>
            </p:grpSpPr>
            <p:sp>
              <p:nvSpPr>
                <p:cNvPr id="1048833" name="空心弧 14"/>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34" name="空心弧 15"/>
                <p:cNvSpPr/>
                <p:nvPr/>
              </p:nvSpPr>
              <p:spPr>
                <a:xfrm flipV="1">
                  <a:off x="2123728" y="868926"/>
                  <a:ext cx="2056018" cy="2056018"/>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1" name="组合 16"/>
              <p:cNvGrpSpPr/>
              <p:nvPr/>
            </p:nvGrpSpPr>
            <p:grpSpPr>
              <a:xfrm>
                <a:off x="2123728" y="2996952"/>
                <a:ext cx="1459110" cy="1584176"/>
                <a:chOff x="2123728" y="692696"/>
                <a:chExt cx="2056018" cy="2232248"/>
              </a:xfrm>
            </p:grpSpPr>
            <p:sp>
              <p:nvSpPr>
                <p:cNvPr id="1048835" name="空心弧 17"/>
                <p:cNvSpPr/>
                <p:nvPr/>
              </p:nvSpPr>
              <p:spPr>
                <a:xfrm>
                  <a:off x="2123728" y="692696"/>
                  <a:ext cx="2056018" cy="2056018"/>
                </a:xfrm>
                <a:prstGeom prst="blockArc">
                  <a:avLst>
                    <a:gd name="adj1" fmla="val 14475132"/>
                    <a:gd name="adj2" fmla="val 45922"/>
                    <a:gd name="adj3" fmla="val 10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36" name="空心弧 18"/>
                <p:cNvSpPr/>
                <p:nvPr/>
              </p:nvSpPr>
              <p:spPr>
                <a:xfrm flipV="1">
                  <a:off x="2123728" y="868926"/>
                  <a:ext cx="2056018" cy="2056018"/>
                </a:xfrm>
                <a:prstGeom prst="blockArc">
                  <a:avLst>
                    <a:gd name="adj1" fmla="val 13928781"/>
                    <a:gd name="adj2" fmla="val 45922"/>
                    <a:gd name="adj3" fmla="val 100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2" name="组合 19"/>
              <p:cNvGrpSpPr/>
              <p:nvPr/>
            </p:nvGrpSpPr>
            <p:grpSpPr>
              <a:xfrm flipH="1">
                <a:off x="1331640" y="4149080"/>
                <a:ext cx="1459110" cy="1584176"/>
                <a:chOff x="2123728" y="692696"/>
                <a:chExt cx="2056018" cy="2232248"/>
              </a:xfrm>
            </p:grpSpPr>
            <p:sp>
              <p:nvSpPr>
                <p:cNvPr id="1048837" name="空心弧 20"/>
                <p:cNvSpPr/>
                <p:nvPr/>
              </p:nvSpPr>
              <p:spPr>
                <a:xfrm>
                  <a:off x="2123728" y="692696"/>
                  <a:ext cx="2056018" cy="2056018"/>
                </a:xfrm>
                <a:prstGeom prst="blockArc">
                  <a:avLst>
                    <a:gd name="adj1" fmla="val 14475132"/>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38" name="空心弧 21"/>
                <p:cNvSpPr/>
                <p:nvPr/>
              </p:nvSpPr>
              <p:spPr>
                <a:xfrm flipV="1">
                  <a:off x="2123728" y="868927"/>
                  <a:ext cx="2056018" cy="2056017"/>
                </a:xfrm>
                <a:prstGeom prst="blockArc">
                  <a:avLst>
                    <a:gd name="adj1" fmla="val 12408394"/>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39" name="空心弧 24"/>
              <p:cNvSpPr/>
              <p:nvPr/>
            </p:nvSpPr>
            <p:spPr>
              <a:xfrm flipH="1" flipV="1">
                <a:off x="1331640" y="-334365"/>
                <a:ext cx="1459110" cy="1459110"/>
              </a:xfrm>
              <a:prstGeom prst="blockArc">
                <a:avLst>
                  <a:gd name="adj1" fmla="val 13928781"/>
                  <a:gd name="adj2" fmla="val 45922"/>
                  <a:gd name="adj3" fmla="val 100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40" name="TextBox 5"/>
            <p:cNvSpPr txBox="1"/>
            <p:nvPr/>
          </p:nvSpPr>
          <p:spPr>
            <a:xfrm>
              <a:off x="3307591" y="2011269"/>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13</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841" name="TextBox 6"/>
            <p:cNvSpPr txBox="1"/>
            <p:nvPr/>
          </p:nvSpPr>
          <p:spPr>
            <a:xfrm>
              <a:off x="3293950" y="4091277"/>
              <a:ext cx="671979" cy="646331"/>
            </a:xfrm>
            <a:prstGeom prst="rect">
              <a:avLst/>
            </a:prstGeom>
            <a:noFill/>
          </p:spPr>
          <p:txBody>
            <a:bodyPr wrap="none" rtlCol="0">
              <a:spAutoFit/>
            </a:bodyPr>
            <a:lstStyle/>
            <a:p>
              <a:r>
                <a:rPr lang="en-US" altLang="zh-CN" sz="3600" b="1" dirty="0">
                  <a:solidFill>
                    <a:schemeClr val="accent4"/>
                  </a:solidFill>
                  <a:latin typeface="+mj-lt"/>
                  <a:ea typeface="Arial Unicode MS" pitchFamily="34" charset="-122"/>
                  <a:cs typeface="Arial Unicode MS" pitchFamily="34" charset="-122"/>
                </a:rPr>
                <a:t>15</a:t>
              </a:r>
              <a:endParaRPr lang="zh-CN" altLang="en-US" sz="3600" b="1" dirty="0">
                <a:solidFill>
                  <a:schemeClr val="accent4"/>
                </a:solidFill>
                <a:latin typeface="+mj-lt"/>
                <a:ea typeface="Arial Unicode MS" pitchFamily="34" charset="-122"/>
                <a:cs typeface="Arial Unicode MS" pitchFamily="34" charset="-122"/>
              </a:endParaRPr>
            </a:p>
          </p:txBody>
        </p:sp>
        <p:sp>
          <p:nvSpPr>
            <p:cNvPr id="1048842" name="TextBox 7"/>
            <p:cNvSpPr txBox="1"/>
            <p:nvPr/>
          </p:nvSpPr>
          <p:spPr>
            <a:xfrm>
              <a:off x="3196983" y="2542230"/>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843" name="TextBox 8"/>
            <p:cNvSpPr txBox="1"/>
            <p:nvPr/>
          </p:nvSpPr>
          <p:spPr>
            <a:xfrm>
              <a:off x="3186710" y="4618263"/>
              <a:ext cx="893193" cy="338554"/>
            </a:xfrm>
            <a:prstGeom prst="rect">
              <a:avLst/>
            </a:prstGeom>
            <a:noFill/>
          </p:spPr>
          <p:txBody>
            <a:bodyPr wrap="none" rtlCol="0">
              <a:spAutoFit/>
            </a:bodyPr>
            <a:lstStyle/>
            <a:p>
              <a:pPr algn="ctr"/>
              <a:r>
                <a:rPr lang="en-US" altLang="zh-CN" sz="1600" dirty="0">
                  <a:solidFill>
                    <a:schemeClr val="accent4"/>
                  </a:solidFill>
                  <a:latin typeface="+mj-lt"/>
                  <a:ea typeface="Arial Unicode MS" pitchFamily="34" charset="-122"/>
                  <a:cs typeface="Arial Unicode MS" pitchFamily="34" charset="-122"/>
                </a:rPr>
                <a:t>Options</a:t>
              </a:r>
              <a:endParaRPr lang="zh-CN" altLang="en-US" sz="1600" dirty="0">
                <a:solidFill>
                  <a:schemeClr val="accent4"/>
                </a:solidFill>
                <a:latin typeface="+mj-lt"/>
                <a:ea typeface="Arial Unicode MS" pitchFamily="34" charset="-122"/>
                <a:cs typeface="Arial Unicode MS" pitchFamily="34" charset="-122"/>
              </a:endParaRPr>
            </a:p>
          </p:txBody>
        </p:sp>
        <p:sp>
          <p:nvSpPr>
            <p:cNvPr id="1048844" name="TextBox 9"/>
            <p:cNvSpPr txBox="1"/>
            <p:nvPr/>
          </p:nvSpPr>
          <p:spPr>
            <a:xfrm>
              <a:off x="2542323" y="3086649"/>
              <a:ext cx="671979" cy="646331"/>
            </a:xfrm>
            <a:prstGeom prst="rect">
              <a:avLst/>
            </a:prstGeom>
            <a:noFill/>
          </p:spPr>
          <p:txBody>
            <a:bodyPr wrap="none" rtlCol="0">
              <a:spAutoFit/>
            </a:bodyPr>
            <a:lstStyle/>
            <a:p>
              <a:r>
                <a:rPr lang="en-US" altLang="zh-CN" sz="3600" b="1" dirty="0">
                  <a:solidFill>
                    <a:schemeClr val="accent3"/>
                  </a:solidFill>
                  <a:latin typeface="+mj-lt"/>
                  <a:ea typeface="Arial Unicode MS" pitchFamily="34" charset="-122"/>
                  <a:cs typeface="Arial Unicode MS" pitchFamily="34" charset="-122"/>
                </a:rPr>
                <a:t>14</a:t>
              </a:r>
              <a:endParaRPr lang="zh-CN" altLang="en-US" sz="3600" b="1" dirty="0">
                <a:solidFill>
                  <a:schemeClr val="accent3"/>
                </a:solidFill>
                <a:latin typeface="+mj-lt"/>
                <a:ea typeface="Arial Unicode MS" pitchFamily="34" charset="-122"/>
                <a:cs typeface="Arial Unicode MS" pitchFamily="34" charset="-122"/>
              </a:endParaRPr>
            </a:p>
          </p:txBody>
        </p:sp>
        <p:sp>
          <p:nvSpPr>
            <p:cNvPr id="1048845" name="TextBox 10"/>
            <p:cNvSpPr txBox="1"/>
            <p:nvPr/>
          </p:nvSpPr>
          <p:spPr>
            <a:xfrm>
              <a:off x="2445393" y="3546506"/>
              <a:ext cx="861133" cy="338554"/>
            </a:xfrm>
            <a:prstGeom prst="rect">
              <a:avLst/>
            </a:prstGeom>
            <a:noFill/>
          </p:spPr>
          <p:txBody>
            <a:bodyPr wrap="none" rtlCol="0">
              <a:spAutoFit/>
            </a:bodyPr>
            <a:lstStyle/>
            <a:p>
              <a:pPr algn="ctr"/>
              <a:r>
                <a:rPr lang="en-US" altLang="zh-CN" sz="1600" dirty="0">
                  <a:solidFill>
                    <a:schemeClr val="accent3"/>
                  </a:solidFill>
                  <a:latin typeface="+mj-lt"/>
                  <a:ea typeface="Arial Unicode MS" pitchFamily="34" charset="-122"/>
                  <a:cs typeface="Arial Unicode MS" pitchFamily="34" charset="-122"/>
                </a:rPr>
                <a:t>Options</a:t>
              </a:r>
              <a:endParaRPr lang="zh-CN" altLang="en-US" sz="1600" dirty="0">
                <a:solidFill>
                  <a:schemeClr val="accent3"/>
                </a:solidFill>
                <a:latin typeface="+mj-lt"/>
                <a:ea typeface="Arial Unicode MS" pitchFamily="34" charset="-122"/>
                <a:cs typeface="Arial Unicode MS" pitchFamily="34" charset="-122"/>
              </a:endParaRPr>
            </a:p>
          </p:txBody>
        </p:sp>
        <p:sp>
          <p:nvSpPr>
            <p:cNvPr id="1048846" name="燕尾形 34"/>
            <p:cNvSpPr/>
            <p:nvPr/>
          </p:nvSpPr>
          <p:spPr>
            <a:xfrm>
              <a:off x="3372585" y="3457318"/>
              <a:ext cx="228609" cy="216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3" name="Group 27"/>
          <p:cNvGrpSpPr/>
          <p:nvPr/>
        </p:nvGrpSpPr>
        <p:grpSpPr>
          <a:xfrm>
            <a:off x="4362909" y="2252272"/>
            <a:ext cx="5926497" cy="396536"/>
            <a:chOff x="4477209" y="2219064"/>
            <a:chExt cx="5926497" cy="396536"/>
          </a:xfrm>
        </p:grpSpPr>
        <p:sp>
          <p:nvSpPr>
            <p:cNvPr id="1048847" name="燕尾形 35"/>
            <p:cNvSpPr/>
            <p:nvPr/>
          </p:nvSpPr>
          <p:spPr>
            <a:xfrm>
              <a:off x="4477209" y="2399576"/>
              <a:ext cx="228609" cy="2160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48848" name="Rectangle 30"/>
            <p:cNvSpPr/>
            <p:nvPr/>
          </p:nvSpPr>
          <p:spPr>
            <a:xfrm>
              <a:off x="4895426" y="2219064"/>
              <a:ext cx="5508280" cy="369332"/>
            </a:xfrm>
            <a:prstGeom prst="rect">
              <a:avLst/>
            </a:prstGeom>
          </p:spPr>
          <p:txBody>
            <a:bodyPr wrap="square">
              <a:spAutoFit/>
            </a:bodyPr>
            <a:lstStyle/>
            <a:p>
              <a:r>
                <a:rPr lang="en-US" dirty="0">
                  <a:solidFill>
                    <a:schemeClr val="accent4"/>
                  </a:solidFill>
                  <a:latin typeface="Times New Roman" panose="02020603050405020304" pitchFamily="18" charset="0"/>
                  <a:cs typeface="Times New Roman" panose="02020603050405020304" pitchFamily="18" charset="0"/>
                </a:rPr>
                <a:t>Electrostatic charge dissipation.</a:t>
              </a:r>
            </a:p>
          </p:txBody>
        </p:sp>
      </p:grpSp>
      <p:sp>
        <p:nvSpPr>
          <p:cNvPr id="1048849" name="Rectangle 33"/>
          <p:cNvSpPr/>
          <p:nvPr/>
        </p:nvSpPr>
        <p:spPr>
          <a:xfrm>
            <a:off x="4781126" y="3453271"/>
            <a:ext cx="5383152" cy="369332"/>
          </a:xfrm>
          <a:prstGeom prst="rect">
            <a:avLst/>
          </a:prstGeom>
        </p:spPr>
        <p:txBody>
          <a:bodyPr wrap="square">
            <a:spAutoFit/>
          </a:bodyPr>
          <a:lstStyle/>
          <a:p>
            <a:r>
              <a:rPr lang="en-US" dirty="0">
                <a:solidFill>
                  <a:schemeClr val="accent3"/>
                </a:solidFill>
                <a:latin typeface="Times New Roman" panose="02020603050405020304" pitchFamily="18" charset="0"/>
                <a:cs typeface="Times New Roman" panose="02020603050405020304" pitchFamily="18" charset="0"/>
              </a:rPr>
              <a:t>Slosh and surge reduction.</a:t>
            </a:r>
          </a:p>
        </p:txBody>
      </p:sp>
      <p:grpSp>
        <p:nvGrpSpPr>
          <p:cNvPr id="144" name="Group 35"/>
          <p:cNvGrpSpPr/>
          <p:nvPr/>
        </p:nvGrpSpPr>
        <p:grpSpPr>
          <a:xfrm>
            <a:off x="4362909" y="4368276"/>
            <a:ext cx="6013126" cy="369332"/>
            <a:chOff x="4477209" y="4368276"/>
            <a:chExt cx="6013126" cy="369332"/>
          </a:xfrm>
        </p:grpSpPr>
        <p:sp>
          <p:nvSpPr>
            <p:cNvPr id="1048850" name="燕尾形 36"/>
            <p:cNvSpPr/>
            <p:nvPr/>
          </p:nvSpPr>
          <p:spPr>
            <a:xfrm>
              <a:off x="4477209" y="4489581"/>
              <a:ext cx="228609" cy="21602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51" name="Rectangle 38"/>
            <p:cNvSpPr/>
            <p:nvPr/>
          </p:nvSpPr>
          <p:spPr>
            <a:xfrm>
              <a:off x="4895426" y="4368276"/>
              <a:ext cx="5594909" cy="369332"/>
            </a:xfrm>
            <a:prstGeom prst="rect">
              <a:avLst/>
            </a:prstGeom>
          </p:spPr>
          <p:txBody>
            <a:bodyPr wrap="square">
              <a:spAutoFit/>
            </a:bodyPr>
            <a:lstStyle/>
            <a:p>
              <a:r>
                <a:rPr lang="en-US" dirty="0">
                  <a:solidFill>
                    <a:schemeClr val="accent5"/>
                  </a:solidFill>
                  <a:latin typeface="Times New Roman" panose="02020603050405020304" pitchFamily="18" charset="0"/>
                  <a:cs typeface="Times New Roman" panose="02020603050405020304" pitchFamily="18" charset="0"/>
                </a:rPr>
                <a:t>Stabilizes contents of tank replaces  baffle plates </a:t>
              </a:r>
            </a:p>
          </p:txBody>
        </p:sp>
      </p:grpSp>
      <p:sp>
        <p:nvSpPr>
          <p:cNvPr id="1048852" name="Title 1"/>
          <p:cNvSpPr txBox="1"/>
          <p:nvPr/>
        </p:nvSpPr>
        <p:spPr>
          <a:xfrm>
            <a:off x="952501" y="667780"/>
            <a:ext cx="10696574" cy="73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Advantages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0-#ppt_w/2"/>
                                          </p:val>
                                        </p:tav>
                                        <p:tav tm="100000">
                                          <p:val>
                                            <p:strVal val="#ppt_x"/>
                                          </p:val>
                                        </p:tav>
                                      </p:tavLst>
                                    </p:anim>
                                    <p:anim calcmode="lin" valueType="num">
                                      <p:cBhvr additive="base">
                                        <p:cTn id="8" dur="500" fill="hold"/>
                                        <p:tgtEl>
                                          <p:spTgt spid="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 fill="hold"/>
                                        <p:tgtEl>
                                          <p:spTgt spid="143"/>
                                        </p:tgtEl>
                                        <p:attrNameLst>
                                          <p:attrName>ppt_x</p:attrName>
                                        </p:attrNameLst>
                                      </p:cBhvr>
                                      <p:tavLst>
                                        <p:tav tm="0">
                                          <p:val>
                                            <p:strVal val="1+#ppt_w/2"/>
                                          </p:val>
                                        </p:tav>
                                        <p:tav tm="100000">
                                          <p:val>
                                            <p:strVal val="#ppt_x"/>
                                          </p:val>
                                        </p:tav>
                                      </p:tavLst>
                                    </p:anim>
                                    <p:anim calcmode="lin" valueType="num">
                                      <p:cBhvr additive="base">
                                        <p:cTn id="13" dur="500" fill="hold"/>
                                        <p:tgtEl>
                                          <p:spTgt spid="1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additive="base">
                                        <p:cTn id="17" dur="500" fill="hold"/>
                                        <p:tgtEl>
                                          <p:spTgt spid="144"/>
                                        </p:tgtEl>
                                        <p:attrNameLst>
                                          <p:attrName>ppt_x</p:attrName>
                                        </p:attrNameLst>
                                      </p:cBhvr>
                                      <p:tavLst>
                                        <p:tav tm="0">
                                          <p:val>
                                            <p:strVal val="1+#ppt_w/2"/>
                                          </p:val>
                                        </p:tav>
                                        <p:tav tm="100000">
                                          <p:val>
                                            <p:strVal val="#ppt_x"/>
                                          </p:val>
                                        </p:tav>
                                      </p:tavLst>
                                    </p:anim>
                                    <p:anim calcmode="lin" valueType="num">
                                      <p:cBhvr additive="base">
                                        <p:cTn id="18"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7-TRACTION</a:t>
            </a:r>
          </a:p>
        </p:txBody>
      </p:sp>
      <p:sp>
        <p:nvSpPr>
          <p:cNvPr id="1048854" name="Slide Number Placeholder 2"/>
          <p:cNvSpPr>
            <a:spLocks noGrp="1"/>
          </p:cNvSpPr>
          <p:nvPr>
            <p:ph type="sldNum" sz="quarter" idx="12"/>
          </p:nvPr>
        </p:nvSpPr>
        <p:spPr/>
        <p:txBody>
          <a:bodyPr/>
          <a:lstStyle/>
          <a:p>
            <a:fld id="{5DE872C3-2ED1-43FB-B3C4-BA6F078D7CD3}" type="slidenum">
              <a:rPr lang="en-US" smtClean="0"/>
              <a:t>21</a:t>
            </a:fld>
            <a:endParaRPr lang="en-US"/>
          </a:p>
        </p:txBody>
      </p:sp>
      <p:sp>
        <p:nvSpPr>
          <p:cNvPr id="1048855" name="Rectangle 23"/>
          <p:cNvSpPr/>
          <p:nvPr/>
        </p:nvSpPr>
        <p:spPr>
          <a:xfrm>
            <a:off x="883282" y="1241414"/>
            <a:ext cx="10352599" cy="369332"/>
          </a:xfrm>
          <a:prstGeom prst="rect">
            <a:avLst/>
          </a:prstGeom>
          <a:noFill/>
        </p:spPr>
        <p:txBody>
          <a:bodyPr wrap="square">
            <a:spAutoFit/>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product is recommended for the general public Examples include its uses</a:t>
            </a:r>
            <a:endParaRPr lang="id-ID"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48856" name="Rectangle 39"/>
          <p:cNvSpPr/>
          <p:nvPr/>
        </p:nvSpPr>
        <p:spPr>
          <a:xfrm>
            <a:off x="6841333" y="2692520"/>
            <a:ext cx="4434952" cy="3688597"/>
          </a:xfrm>
          <a:prstGeom prst="rect">
            <a:avLst/>
          </a:prstGeom>
          <a:blipFill>
            <a:blip r:embed="rId2"/>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6" name="Group 47"/>
          <p:cNvGrpSpPr/>
          <p:nvPr/>
        </p:nvGrpSpPr>
        <p:grpSpPr>
          <a:xfrm>
            <a:off x="6841333" y="1793584"/>
            <a:ext cx="4455973" cy="812981"/>
            <a:chOff x="369979" y="12328"/>
            <a:chExt cx="3397364" cy="495677"/>
          </a:xfrm>
        </p:grpSpPr>
        <p:sp>
          <p:nvSpPr>
            <p:cNvPr id="1048857" name="Rectangle 49"/>
            <p:cNvSpPr/>
            <p:nvPr/>
          </p:nvSpPr>
          <p:spPr>
            <a:xfrm>
              <a:off x="369979" y="12328"/>
              <a:ext cx="3397364" cy="495677"/>
            </a:xfrm>
            <a:prstGeom prst="rect">
              <a:avLst/>
            </a:prstGeom>
          </p:spPr>
          <p:style>
            <a:lnRef idx="1">
              <a:schemeClr val="accent6"/>
            </a:lnRef>
            <a:fillRef idx="2">
              <a:schemeClr val="accent6"/>
            </a:fillRef>
            <a:effectRef idx="1">
              <a:schemeClr val="accent6"/>
            </a:effectRef>
            <a:fontRef idx="minor">
              <a:schemeClr val="dk1"/>
            </a:fontRef>
          </p:style>
        </p:sp>
        <p:sp>
          <p:nvSpPr>
            <p:cNvPr id="1048858" name="TextBox 50"/>
            <p:cNvSpPr txBox="1"/>
            <p:nvPr/>
          </p:nvSpPr>
          <p:spPr>
            <a:xfrm>
              <a:off x="369979" y="12328"/>
              <a:ext cx="3397364" cy="495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1048859" name="Rectangle 15"/>
          <p:cNvSpPr/>
          <p:nvPr/>
        </p:nvSpPr>
        <p:spPr>
          <a:xfrm>
            <a:off x="7351099" y="1959449"/>
            <a:ext cx="3078480" cy="447040"/>
          </a:xfrm>
          <a:prstGeom prst="rect">
            <a:avLst/>
          </a:prstGeom>
          <a:noFill/>
          <a:effectLst>
            <a:glow rad="127000">
              <a:schemeClr val="bg1"/>
            </a:glow>
          </a:effectLst>
        </p:spPr>
        <p:txBody>
          <a:bodyPr wrap="none">
            <a:spAutoFit/>
          </a:bodyPr>
          <a:lstStyle/>
          <a:p>
            <a:pPr lvl="0"/>
            <a:r>
              <a:rPr lang="en-US" sz="2400" dirty="0">
                <a:solidFill>
                  <a:schemeClr val="bg1"/>
                </a:solidFill>
                <a:latin typeface="Times New Roman" panose="02020603050405020304" pitchFamily="18" charset="0"/>
                <a:cs typeface="Times New Roman" panose="02020603050405020304" pitchFamily="18" charset="0"/>
              </a:rPr>
              <a:t>Police &amp; VIP Vehicles</a:t>
            </a:r>
          </a:p>
        </p:txBody>
      </p:sp>
      <p:grpSp>
        <p:nvGrpSpPr>
          <p:cNvPr id="147" name="Group 52"/>
          <p:cNvGrpSpPr/>
          <p:nvPr/>
        </p:nvGrpSpPr>
        <p:grpSpPr>
          <a:xfrm>
            <a:off x="1377201" y="1786858"/>
            <a:ext cx="4455973" cy="806845"/>
            <a:chOff x="0" y="95432"/>
            <a:chExt cx="4442918" cy="806845"/>
          </a:xfrm>
          <a:solidFill>
            <a:srgbClr val="7030A0"/>
          </a:solidFill>
        </p:grpSpPr>
        <p:sp>
          <p:nvSpPr>
            <p:cNvPr id="1048860" name="Rectangle 53"/>
            <p:cNvSpPr/>
            <p:nvPr/>
          </p:nvSpPr>
          <p:spPr>
            <a:xfrm>
              <a:off x="0" y="95432"/>
              <a:ext cx="4442918" cy="80684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61" name="TextBox 54"/>
            <p:cNvSpPr txBox="1"/>
            <p:nvPr/>
          </p:nvSpPr>
          <p:spPr>
            <a:xfrm>
              <a:off x="0" y="95432"/>
              <a:ext cx="4442918" cy="8068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Military Vehicles (land &amp; sea)</a:t>
              </a:r>
            </a:p>
          </p:txBody>
        </p:sp>
      </p:grpSp>
      <p:pic>
        <p:nvPicPr>
          <p:cNvPr id="2097166" name="Picture 17"/>
          <p:cNvPicPr>
            <a:picLocks noChangeAspect="1"/>
          </p:cNvPicPr>
          <p:nvPr/>
        </p:nvPicPr>
        <p:blipFill>
          <a:blip r:embed="rId3"/>
          <a:stretch>
            <a:fillRect/>
          </a:stretch>
        </p:blipFill>
        <p:spPr>
          <a:xfrm>
            <a:off x="1377201" y="2692519"/>
            <a:ext cx="4455973" cy="3688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855"/>
                                        </p:tgtEl>
                                        <p:attrNameLst>
                                          <p:attrName>style.visibility</p:attrName>
                                        </p:attrNameLst>
                                      </p:cBhvr>
                                      <p:to>
                                        <p:strVal val="visible"/>
                                      </p:to>
                                    </p:set>
                                    <p:animEffect transition="in" filter="barn(outVertical)">
                                      <p:cBhvr>
                                        <p:cTn id="7" dur="500"/>
                                        <p:tgtEl>
                                          <p:spTgt spid="104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TRACTION</a:t>
            </a:r>
          </a:p>
        </p:txBody>
      </p:sp>
      <p:sp>
        <p:nvSpPr>
          <p:cNvPr id="1048863" name="Slide Number Placeholder 2"/>
          <p:cNvSpPr>
            <a:spLocks noGrp="1"/>
          </p:cNvSpPr>
          <p:nvPr>
            <p:ph type="sldNum" sz="quarter" idx="12"/>
          </p:nvPr>
        </p:nvSpPr>
        <p:spPr/>
        <p:txBody>
          <a:bodyPr/>
          <a:lstStyle/>
          <a:p>
            <a:fld id="{5DE872C3-2ED1-43FB-B3C4-BA6F078D7CD3}" type="slidenum">
              <a:rPr lang="en-US" smtClean="0"/>
              <a:t>22</a:t>
            </a:fld>
            <a:endParaRPr lang="en-US"/>
          </a:p>
        </p:txBody>
      </p:sp>
      <p:sp>
        <p:nvSpPr>
          <p:cNvPr id="1048864" name="Rectangle 23"/>
          <p:cNvSpPr/>
          <p:nvPr/>
        </p:nvSpPr>
        <p:spPr>
          <a:xfrm>
            <a:off x="883282" y="1241414"/>
            <a:ext cx="10352599" cy="369332"/>
          </a:xfrm>
          <a:prstGeom prst="rect">
            <a:avLst/>
          </a:prstGeom>
          <a:noFill/>
        </p:spPr>
        <p:txBody>
          <a:bodyPr wrap="square">
            <a:spAutoFit/>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product is recommended for the general public Examples include its uses</a:t>
            </a:r>
            <a:endParaRPr lang="id-ID"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149" name="Group 47"/>
          <p:cNvGrpSpPr/>
          <p:nvPr/>
        </p:nvGrpSpPr>
        <p:grpSpPr>
          <a:xfrm>
            <a:off x="6841333" y="1793584"/>
            <a:ext cx="4455973" cy="812981"/>
            <a:chOff x="369979" y="12328"/>
            <a:chExt cx="3397364" cy="495677"/>
          </a:xfrm>
          <a:solidFill>
            <a:schemeClr val="bg2">
              <a:lumMod val="75000"/>
            </a:schemeClr>
          </a:solidFill>
        </p:grpSpPr>
        <p:sp>
          <p:nvSpPr>
            <p:cNvPr id="1048865" name="Rectangle 49"/>
            <p:cNvSpPr/>
            <p:nvPr/>
          </p:nvSpPr>
          <p:spPr>
            <a:xfrm>
              <a:off x="369979" y="12328"/>
              <a:ext cx="3397364" cy="495677"/>
            </a:xfrm>
            <a:prstGeom prst="rect">
              <a:avLst/>
            </a:prstGeom>
          </p:spPr>
          <p:style>
            <a:lnRef idx="1">
              <a:schemeClr val="dk1"/>
            </a:lnRef>
            <a:fillRef idx="2">
              <a:schemeClr val="dk1"/>
            </a:fillRef>
            <a:effectRef idx="1">
              <a:schemeClr val="dk1"/>
            </a:effectRef>
            <a:fontRef idx="minor">
              <a:schemeClr val="dk1"/>
            </a:fontRef>
          </p:style>
        </p:sp>
        <p:sp>
          <p:nvSpPr>
            <p:cNvPr id="1048866" name="TextBox 50"/>
            <p:cNvSpPr txBox="1"/>
            <p:nvPr/>
          </p:nvSpPr>
          <p:spPr>
            <a:xfrm>
              <a:off x="369979" y="12328"/>
              <a:ext cx="3397364" cy="495677"/>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1048867" name="Rectangle 15"/>
          <p:cNvSpPr/>
          <p:nvPr/>
        </p:nvSpPr>
        <p:spPr>
          <a:xfrm>
            <a:off x="8345403" y="1942831"/>
            <a:ext cx="1529080" cy="447040"/>
          </a:xfrm>
          <a:prstGeom prst="rect">
            <a:avLst/>
          </a:prstGeom>
          <a:noFill/>
          <a:effectLst>
            <a:glow rad="127000">
              <a:schemeClr val="bg1"/>
            </a:glow>
          </a:effectLst>
        </p:spPr>
        <p:txBody>
          <a:bodyPr wrap="none">
            <a:spAutoFit/>
          </a:bodyPr>
          <a:lstStyle/>
          <a:p>
            <a:pPr lvl="0" algn="ctr"/>
            <a:r>
              <a:rPr lang="en-US" sz="2400" dirty="0">
                <a:solidFill>
                  <a:schemeClr val="bg1"/>
                </a:solidFill>
                <a:latin typeface="Times New Roman" panose="02020603050405020304" pitchFamily="18" charset="0"/>
                <a:cs typeface="Times New Roman" panose="02020603050405020304" pitchFamily="18" charset="0"/>
              </a:rPr>
              <a:t>Refineries</a:t>
            </a:r>
          </a:p>
        </p:txBody>
      </p:sp>
      <p:grpSp>
        <p:nvGrpSpPr>
          <p:cNvPr id="150" name="Group 52"/>
          <p:cNvGrpSpPr/>
          <p:nvPr/>
        </p:nvGrpSpPr>
        <p:grpSpPr>
          <a:xfrm>
            <a:off x="1377201" y="1786858"/>
            <a:ext cx="4455973" cy="806845"/>
            <a:chOff x="0" y="95432"/>
            <a:chExt cx="4442918" cy="806845"/>
          </a:xfrm>
        </p:grpSpPr>
        <p:sp>
          <p:nvSpPr>
            <p:cNvPr id="1048868" name="Rectangle 53"/>
            <p:cNvSpPr/>
            <p:nvPr/>
          </p:nvSpPr>
          <p:spPr>
            <a:xfrm>
              <a:off x="0" y="95432"/>
              <a:ext cx="4442918" cy="80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69" name="TextBox 54"/>
            <p:cNvSpPr txBox="1"/>
            <p:nvPr/>
          </p:nvSpPr>
          <p:spPr>
            <a:xfrm>
              <a:off x="0" y="95432"/>
              <a:ext cx="4442918" cy="806845"/>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latin typeface="Times New Roman" panose="02020603050405020304" pitchFamily="18" charset="0"/>
                  <a:cs typeface="Times New Roman" panose="02020603050405020304" pitchFamily="18" charset="0"/>
                </a:rPr>
                <a:t>Boats &amp; Yachts</a:t>
              </a:r>
              <a:endParaRPr lang="en-US" sz="2400" kern="1200" dirty="0">
                <a:latin typeface="Times New Roman" panose="02020603050405020304" pitchFamily="18" charset="0"/>
                <a:cs typeface="Times New Roman" panose="02020603050405020304" pitchFamily="18" charset="0"/>
              </a:endParaRPr>
            </a:p>
          </p:txBody>
        </p:sp>
      </p:grpSp>
      <p:pic>
        <p:nvPicPr>
          <p:cNvPr id="2097167" name="Picture 3"/>
          <p:cNvPicPr>
            <a:picLocks noChangeAspect="1"/>
          </p:cNvPicPr>
          <p:nvPr/>
        </p:nvPicPr>
        <p:blipFill rotWithShape="1">
          <a:blip r:embed="rId2"/>
          <a:srcRect t="17046"/>
          <a:stretch>
            <a:fillRect/>
          </a:stretch>
        </p:blipFill>
        <p:spPr>
          <a:xfrm>
            <a:off x="1371059" y="2692520"/>
            <a:ext cx="4462115" cy="3688597"/>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2097168" name="Picture 5"/>
          <p:cNvPicPr>
            <a:picLocks noChangeAspect="1"/>
          </p:cNvPicPr>
          <p:nvPr/>
        </p:nvPicPr>
        <p:blipFill>
          <a:blip r:embed="rId3"/>
          <a:stretch>
            <a:fillRect/>
          </a:stretch>
        </p:blipFill>
        <p:spPr>
          <a:xfrm>
            <a:off x="6862354" y="2692520"/>
            <a:ext cx="4434952" cy="3688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864"/>
                                        </p:tgtEl>
                                        <p:attrNameLst>
                                          <p:attrName>style.visibility</p:attrName>
                                        </p:attrNameLst>
                                      </p:cBhvr>
                                      <p:to>
                                        <p:strVal val="visible"/>
                                      </p:to>
                                    </p:set>
                                    <p:animEffect transition="in" filter="barn(outVertical)">
                                      <p:cBhvr>
                                        <p:cTn id="7" dur="500"/>
                                        <p:tgtEl>
                                          <p:spTgt spid="1048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0"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TRACTION</a:t>
            </a:r>
          </a:p>
        </p:txBody>
      </p:sp>
      <p:sp>
        <p:nvSpPr>
          <p:cNvPr id="1048871" name="Slide Number Placeholder 2"/>
          <p:cNvSpPr>
            <a:spLocks noGrp="1"/>
          </p:cNvSpPr>
          <p:nvPr>
            <p:ph type="sldNum" sz="quarter" idx="12"/>
          </p:nvPr>
        </p:nvSpPr>
        <p:spPr/>
        <p:txBody>
          <a:bodyPr/>
          <a:lstStyle/>
          <a:p>
            <a:fld id="{5DE872C3-2ED1-43FB-B3C4-BA6F078D7CD3}" type="slidenum">
              <a:rPr lang="en-US" smtClean="0"/>
              <a:t>23</a:t>
            </a:fld>
            <a:endParaRPr lang="en-US"/>
          </a:p>
        </p:txBody>
      </p:sp>
      <p:sp>
        <p:nvSpPr>
          <p:cNvPr id="1048872" name="Rectangle 23"/>
          <p:cNvSpPr/>
          <p:nvPr/>
        </p:nvSpPr>
        <p:spPr>
          <a:xfrm>
            <a:off x="883282" y="1241414"/>
            <a:ext cx="10352599" cy="369332"/>
          </a:xfrm>
          <a:prstGeom prst="rect">
            <a:avLst/>
          </a:prstGeom>
          <a:noFill/>
        </p:spPr>
        <p:txBody>
          <a:bodyPr wrap="square">
            <a:spAutoFit/>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product is recommended for the general public Examples include its uses</a:t>
            </a:r>
            <a:endParaRPr lang="id-ID"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152" name="Group 47"/>
          <p:cNvGrpSpPr/>
          <p:nvPr/>
        </p:nvGrpSpPr>
        <p:grpSpPr>
          <a:xfrm>
            <a:off x="6841333" y="1793584"/>
            <a:ext cx="4455973" cy="812981"/>
            <a:chOff x="369979" y="12328"/>
            <a:chExt cx="3397364" cy="495677"/>
          </a:xfrm>
          <a:solidFill>
            <a:schemeClr val="accent1">
              <a:lumMod val="75000"/>
            </a:schemeClr>
          </a:solidFill>
        </p:grpSpPr>
        <p:sp>
          <p:nvSpPr>
            <p:cNvPr id="1048873" name="Rectangle 49"/>
            <p:cNvSpPr/>
            <p:nvPr/>
          </p:nvSpPr>
          <p:spPr>
            <a:xfrm>
              <a:off x="369979" y="12328"/>
              <a:ext cx="3397364" cy="495677"/>
            </a:xfrm>
            <a:prstGeom prst="rect">
              <a:avLst/>
            </a:prstGeom>
            <a:grpFill/>
          </p:spPr>
          <p:style>
            <a:lnRef idx="1">
              <a:schemeClr val="dk1"/>
            </a:lnRef>
            <a:fillRef idx="2">
              <a:schemeClr val="dk1"/>
            </a:fillRef>
            <a:effectRef idx="1">
              <a:schemeClr val="dk1"/>
            </a:effectRef>
            <a:fontRef idx="minor">
              <a:schemeClr val="dk1"/>
            </a:fontRef>
          </p:style>
        </p:sp>
        <p:sp>
          <p:nvSpPr>
            <p:cNvPr id="1048874" name="TextBox 50"/>
            <p:cNvSpPr txBox="1"/>
            <p:nvPr/>
          </p:nvSpPr>
          <p:spPr>
            <a:xfrm>
              <a:off x="369979" y="12328"/>
              <a:ext cx="3397364" cy="495677"/>
            </a:xfrm>
            <a:prstGeom prst="rect">
              <a:avLst/>
            </a:prstGeom>
            <a:grpFill/>
          </p:spPr>
          <p:style>
            <a:lnRef idx="1">
              <a:schemeClr val="dk1"/>
            </a:lnRef>
            <a:fillRef idx="2">
              <a:schemeClr val="dk1"/>
            </a:fillRef>
            <a:effectRef idx="1">
              <a:schemeClr val="dk1"/>
            </a:effectRef>
            <a:fontRef idx="minor">
              <a:schemeClr val="dk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1048875" name="Rectangle 15"/>
          <p:cNvSpPr/>
          <p:nvPr/>
        </p:nvSpPr>
        <p:spPr>
          <a:xfrm>
            <a:off x="8033619" y="1942831"/>
            <a:ext cx="2240280" cy="447040"/>
          </a:xfrm>
          <a:prstGeom prst="rect">
            <a:avLst/>
          </a:prstGeom>
          <a:noFill/>
          <a:effectLst>
            <a:glow rad="127000">
              <a:schemeClr val="bg1"/>
            </a:glow>
          </a:effectLst>
        </p:spPr>
        <p:txBody>
          <a:bodyPr wrap="none">
            <a:spAutoFit/>
          </a:bodyPr>
          <a:lstStyle/>
          <a:p>
            <a:pPr lvl="0" algn="ctr"/>
            <a:r>
              <a:rPr lang="en-US" sz="2400" dirty="0">
                <a:solidFill>
                  <a:schemeClr val="bg1"/>
                </a:solidFill>
                <a:latin typeface="Times New Roman" panose="02020603050405020304" pitchFamily="18" charset="0"/>
                <a:cs typeface="Times New Roman" panose="02020603050405020304" pitchFamily="18" charset="0"/>
              </a:rPr>
              <a:t>fuel Containers</a:t>
            </a:r>
          </a:p>
        </p:txBody>
      </p:sp>
      <p:grpSp>
        <p:nvGrpSpPr>
          <p:cNvPr id="153" name="Group 52"/>
          <p:cNvGrpSpPr/>
          <p:nvPr/>
        </p:nvGrpSpPr>
        <p:grpSpPr>
          <a:xfrm>
            <a:off x="1377201" y="1786858"/>
            <a:ext cx="4455973" cy="806845"/>
            <a:chOff x="0" y="95432"/>
            <a:chExt cx="4442918" cy="806845"/>
          </a:xfrm>
          <a:solidFill>
            <a:srgbClr val="FFFF00"/>
          </a:solidFill>
        </p:grpSpPr>
        <p:sp>
          <p:nvSpPr>
            <p:cNvPr id="1048876" name="Rectangle 53"/>
            <p:cNvSpPr/>
            <p:nvPr/>
          </p:nvSpPr>
          <p:spPr>
            <a:xfrm>
              <a:off x="0" y="95432"/>
              <a:ext cx="4442918" cy="80684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77" name="TextBox 54"/>
            <p:cNvSpPr txBox="1"/>
            <p:nvPr/>
          </p:nvSpPr>
          <p:spPr>
            <a:xfrm>
              <a:off x="0" y="95432"/>
              <a:ext cx="4442918" cy="806845"/>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latin typeface="Times New Roman" panose="02020603050405020304" pitchFamily="18" charset="0"/>
                  <a:cs typeface="Times New Roman" panose="02020603050405020304" pitchFamily="18" charset="0"/>
                </a:rPr>
                <a:t>liquid gas bottles</a:t>
              </a:r>
              <a:endParaRPr lang="en-US" sz="2400" kern="1200" dirty="0">
                <a:latin typeface="Times New Roman" panose="02020603050405020304" pitchFamily="18" charset="0"/>
                <a:cs typeface="Times New Roman" panose="02020603050405020304" pitchFamily="18" charset="0"/>
              </a:endParaRPr>
            </a:p>
          </p:txBody>
        </p:sp>
      </p:grpSp>
      <p:pic>
        <p:nvPicPr>
          <p:cNvPr id="2097169" name="Picture 4"/>
          <p:cNvPicPr>
            <a:picLocks noChangeAspect="1"/>
          </p:cNvPicPr>
          <p:nvPr/>
        </p:nvPicPr>
        <p:blipFill>
          <a:blip r:embed="rId2"/>
          <a:stretch>
            <a:fillRect/>
          </a:stretch>
        </p:blipFill>
        <p:spPr>
          <a:xfrm>
            <a:off x="1377201" y="2692520"/>
            <a:ext cx="4462115" cy="3688597"/>
          </a:xfrm>
          <a:prstGeom prst="rect">
            <a:avLst/>
          </a:prstGeom>
        </p:spPr>
      </p:pic>
      <p:pic>
        <p:nvPicPr>
          <p:cNvPr id="2097170" name="Picture 8"/>
          <p:cNvPicPr>
            <a:picLocks noChangeAspect="1"/>
          </p:cNvPicPr>
          <p:nvPr/>
        </p:nvPicPr>
        <p:blipFill>
          <a:blip r:embed="rId3"/>
          <a:stretch>
            <a:fillRect/>
          </a:stretch>
        </p:blipFill>
        <p:spPr>
          <a:xfrm>
            <a:off x="6841333" y="2692520"/>
            <a:ext cx="4455973" cy="3688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872"/>
                                        </p:tgtEl>
                                        <p:attrNameLst>
                                          <p:attrName>style.visibility</p:attrName>
                                        </p:attrNameLst>
                                      </p:cBhvr>
                                      <p:to>
                                        <p:strVal val="visible"/>
                                      </p:to>
                                    </p:set>
                                    <p:animEffect transition="in" filter="barn(outVertical)">
                                      <p:cBhvr>
                                        <p:cTn id="7" dur="500"/>
                                        <p:tgtEl>
                                          <p:spTgt spid="1048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8"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TRACTION</a:t>
            </a:r>
          </a:p>
        </p:txBody>
      </p:sp>
      <p:sp>
        <p:nvSpPr>
          <p:cNvPr id="1048879" name="Slide Number Placeholder 2"/>
          <p:cNvSpPr>
            <a:spLocks noGrp="1"/>
          </p:cNvSpPr>
          <p:nvPr>
            <p:ph type="sldNum" sz="quarter" idx="12"/>
          </p:nvPr>
        </p:nvSpPr>
        <p:spPr/>
        <p:txBody>
          <a:bodyPr/>
          <a:lstStyle/>
          <a:p>
            <a:fld id="{5DE872C3-2ED1-43FB-B3C4-BA6F078D7CD3}" type="slidenum">
              <a:rPr lang="en-US" smtClean="0"/>
              <a:t>24</a:t>
            </a:fld>
            <a:endParaRPr lang="en-US"/>
          </a:p>
        </p:txBody>
      </p:sp>
      <p:sp>
        <p:nvSpPr>
          <p:cNvPr id="1048880" name="Rectangle 23"/>
          <p:cNvSpPr/>
          <p:nvPr/>
        </p:nvSpPr>
        <p:spPr>
          <a:xfrm>
            <a:off x="883282" y="1241414"/>
            <a:ext cx="10352599" cy="369332"/>
          </a:xfrm>
          <a:prstGeom prst="rect">
            <a:avLst/>
          </a:prstGeom>
          <a:noFill/>
        </p:spPr>
        <p:txBody>
          <a:bodyPr wrap="square">
            <a:spAutoFit/>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product is recommended for the general public Examples include its uses</a:t>
            </a:r>
            <a:endParaRPr lang="id-ID"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155" name="Group 47"/>
          <p:cNvGrpSpPr/>
          <p:nvPr/>
        </p:nvGrpSpPr>
        <p:grpSpPr>
          <a:xfrm>
            <a:off x="6841333" y="1793584"/>
            <a:ext cx="4455973" cy="812981"/>
            <a:chOff x="369979" y="12328"/>
            <a:chExt cx="3397364" cy="495677"/>
          </a:xfrm>
          <a:solidFill>
            <a:srgbClr val="640000"/>
          </a:solidFill>
        </p:grpSpPr>
        <p:sp>
          <p:nvSpPr>
            <p:cNvPr id="1048881" name="Rectangle 49"/>
            <p:cNvSpPr/>
            <p:nvPr/>
          </p:nvSpPr>
          <p:spPr>
            <a:xfrm>
              <a:off x="369979" y="12328"/>
              <a:ext cx="3397364" cy="495677"/>
            </a:xfrm>
            <a:prstGeom prst="rect">
              <a:avLst/>
            </a:prstGeom>
            <a:grpFill/>
          </p:spPr>
          <p:style>
            <a:lnRef idx="1">
              <a:schemeClr val="dk1"/>
            </a:lnRef>
            <a:fillRef idx="2">
              <a:schemeClr val="dk1"/>
            </a:fillRef>
            <a:effectRef idx="1">
              <a:schemeClr val="dk1"/>
            </a:effectRef>
            <a:fontRef idx="minor">
              <a:schemeClr val="dk1"/>
            </a:fontRef>
          </p:style>
        </p:sp>
        <p:sp>
          <p:nvSpPr>
            <p:cNvPr id="1048882" name="TextBox 50"/>
            <p:cNvSpPr txBox="1"/>
            <p:nvPr/>
          </p:nvSpPr>
          <p:spPr>
            <a:xfrm>
              <a:off x="369979" y="12328"/>
              <a:ext cx="3397364" cy="495677"/>
            </a:xfrm>
            <a:prstGeom prst="rect">
              <a:avLst/>
            </a:prstGeom>
            <a:grpFill/>
          </p:spPr>
          <p:style>
            <a:lnRef idx="1">
              <a:schemeClr val="dk1"/>
            </a:lnRef>
            <a:fillRef idx="2">
              <a:schemeClr val="dk1"/>
            </a:fillRef>
            <a:effectRef idx="1">
              <a:schemeClr val="dk1"/>
            </a:effectRef>
            <a:fontRef idx="minor">
              <a:schemeClr val="dk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1048883" name="Rectangle 15"/>
          <p:cNvSpPr/>
          <p:nvPr/>
        </p:nvSpPr>
        <p:spPr>
          <a:xfrm>
            <a:off x="7567145" y="1942831"/>
            <a:ext cx="3192779" cy="447040"/>
          </a:xfrm>
          <a:prstGeom prst="rect">
            <a:avLst/>
          </a:prstGeom>
          <a:noFill/>
          <a:effectLst>
            <a:glow rad="127000">
              <a:schemeClr val="bg1"/>
            </a:glow>
          </a:effectLst>
        </p:spPr>
        <p:txBody>
          <a:bodyPr wrap="none">
            <a:spAutoFit/>
          </a:bodyPr>
          <a:lstStyle/>
          <a:p>
            <a:pPr lvl="0" algn="ctr"/>
            <a:r>
              <a:rPr lang="en-US" sz="2400" dirty="0">
                <a:solidFill>
                  <a:schemeClr val="bg1"/>
                </a:solidFill>
                <a:latin typeface="Times New Roman" panose="02020603050405020304" pitchFamily="18" charset="0"/>
                <a:cs typeface="Times New Roman" panose="02020603050405020304" pitchFamily="18" charset="0"/>
              </a:rPr>
              <a:t>Air Condition Systems</a:t>
            </a:r>
          </a:p>
        </p:txBody>
      </p:sp>
      <p:grpSp>
        <p:nvGrpSpPr>
          <p:cNvPr id="156" name="Group 52"/>
          <p:cNvGrpSpPr/>
          <p:nvPr/>
        </p:nvGrpSpPr>
        <p:grpSpPr>
          <a:xfrm>
            <a:off x="1377201" y="1786858"/>
            <a:ext cx="4455973" cy="806845"/>
            <a:chOff x="0" y="95432"/>
            <a:chExt cx="4442918" cy="806845"/>
          </a:xfrm>
          <a:solidFill>
            <a:srgbClr val="FFFF00"/>
          </a:solidFill>
        </p:grpSpPr>
        <p:sp>
          <p:nvSpPr>
            <p:cNvPr id="1048884" name="Rectangle 53"/>
            <p:cNvSpPr/>
            <p:nvPr/>
          </p:nvSpPr>
          <p:spPr>
            <a:xfrm>
              <a:off x="0" y="95432"/>
              <a:ext cx="4442918" cy="80684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85" name="TextBox 54"/>
            <p:cNvSpPr txBox="1"/>
            <p:nvPr/>
          </p:nvSpPr>
          <p:spPr>
            <a:xfrm>
              <a:off x="0" y="95432"/>
              <a:ext cx="4442918" cy="806845"/>
            </a:xfrm>
            <a:prstGeom prst="rect">
              <a:avLst/>
            </a:prstGeom>
            <a:solidFill>
              <a:srgbClr val="FF3399"/>
            </a:solidFill>
          </p:spPr>
          <p:style>
            <a:lnRef idx="1">
              <a:schemeClr val="accent2"/>
            </a:lnRef>
            <a:fillRef idx="3">
              <a:schemeClr val="accent2"/>
            </a:fillRef>
            <a:effectRef idx="2">
              <a:schemeClr val="accent2"/>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latin typeface="Times New Roman" panose="02020603050405020304" pitchFamily="18" charset="0"/>
                  <a:cs typeface="Times New Roman" panose="02020603050405020304" pitchFamily="18" charset="0"/>
                </a:rPr>
                <a:t>Buildings</a:t>
              </a:r>
              <a:endParaRPr lang="en-US" sz="2400" kern="1200" dirty="0">
                <a:latin typeface="Times New Roman" panose="02020603050405020304" pitchFamily="18" charset="0"/>
                <a:cs typeface="Times New Roman" panose="02020603050405020304" pitchFamily="18" charset="0"/>
              </a:endParaRPr>
            </a:p>
          </p:txBody>
        </p:sp>
      </p:grpSp>
      <p:pic>
        <p:nvPicPr>
          <p:cNvPr id="2097171" name="Picture 3"/>
          <p:cNvPicPr>
            <a:picLocks noChangeAspect="1"/>
          </p:cNvPicPr>
          <p:nvPr/>
        </p:nvPicPr>
        <p:blipFill>
          <a:blip r:embed="rId2"/>
          <a:stretch>
            <a:fillRect/>
          </a:stretch>
        </p:blipFill>
        <p:spPr>
          <a:xfrm>
            <a:off x="1377202" y="2692519"/>
            <a:ext cx="4455972" cy="3688597"/>
          </a:xfrm>
          <a:prstGeom prst="rect">
            <a:avLst/>
          </a:prstGeom>
        </p:spPr>
      </p:pic>
      <p:pic>
        <p:nvPicPr>
          <p:cNvPr id="2097172" name="Picture 5"/>
          <p:cNvPicPr>
            <a:picLocks noChangeAspect="1"/>
          </p:cNvPicPr>
          <p:nvPr/>
        </p:nvPicPr>
        <p:blipFill>
          <a:blip r:embed="rId3"/>
          <a:stretch>
            <a:fillRect/>
          </a:stretch>
        </p:blipFill>
        <p:spPr>
          <a:xfrm>
            <a:off x="6841333" y="2692518"/>
            <a:ext cx="4455973" cy="3688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880"/>
                                        </p:tgtEl>
                                        <p:attrNameLst>
                                          <p:attrName>style.visibility</p:attrName>
                                        </p:attrNameLst>
                                      </p:cBhvr>
                                      <p:to>
                                        <p:strVal val="visible"/>
                                      </p:to>
                                    </p:set>
                                    <p:animEffect transition="in" filter="barn(outVertical)">
                                      <p:cBhvr>
                                        <p:cTn id="7" dur="500"/>
                                        <p:tgtEl>
                                          <p:spTgt spid="1048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Title 1"/>
          <p:cNvSpPr>
            <a:spLocks noGrp="1"/>
          </p:cNvSpPr>
          <p:nvPr>
            <p:ph type="title"/>
          </p:nvPr>
        </p:nvSpPr>
        <p:spPr>
          <a:xfrm>
            <a:off x="896753" y="543588"/>
            <a:ext cx="10696574" cy="735541"/>
          </a:xfrm>
        </p:spPr>
        <p:txBody>
          <a:bodyPr>
            <a:normAutofit fontScale="90000"/>
          </a:bodyPr>
          <a:lstStyle/>
          <a:p>
            <a:r>
              <a:rPr lang="en-US" dirty="0"/>
              <a:t>8-MARKET</a:t>
            </a:r>
          </a:p>
        </p:txBody>
      </p:sp>
      <p:sp>
        <p:nvSpPr>
          <p:cNvPr id="1048887" name="Slide Number Placeholder 2"/>
          <p:cNvSpPr>
            <a:spLocks noGrp="1"/>
          </p:cNvSpPr>
          <p:nvPr>
            <p:ph type="sldNum" sz="quarter" idx="12"/>
          </p:nvPr>
        </p:nvSpPr>
        <p:spPr/>
        <p:txBody>
          <a:bodyPr/>
          <a:lstStyle/>
          <a:p>
            <a:fld id="{5DE872C3-2ED1-43FB-B3C4-BA6F078D7CD3}" type="slidenum">
              <a:rPr lang="en-US" smtClean="0"/>
              <a:t>25</a:t>
            </a:fld>
            <a:endParaRPr lang="en-US"/>
          </a:p>
        </p:txBody>
      </p:sp>
      <p:grpSp>
        <p:nvGrpSpPr>
          <p:cNvPr id="158" name="Group 13"/>
          <p:cNvGrpSpPr/>
          <p:nvPr/>
        </p:nvGrpSpPr>
        <p:grpSpPr>
          <a:xfrm>
            <a:off x="825246" y="1937386"/>
            <a:ext cx="7052590" cy="4507046"/>
            <a:chOff x="825246" y="1937385"/>
            <a:chExt cx="7052590" cy="4507046"/>
          </a:xfrm>
        </p:grpSpPr>
        <p:grpSp>
          <p:nvGrpSpPr>
            <p:cNvPr id="159" name="Group 12"/>
            <p:cNvGrpSpPr/>
            <p:nvPr/>
          </p:nvGrpSpPr>
          <p:grpSpPr>
            <a:xfrm>
              <a:off x="825246" y="1937385"/>
              <a:ext cx="6684867" cy="4507046"/>
              <a:chOff x="825246" y="1937385"/>
              <a:chExt cx="6684867" cy="4507046"/>
            </a:xfrm>
          </p:grpSpPr>
          <p:sp>
            <p:nvSpPr>
              <p:cNvPr id="1048888" name="椭圆 17"/>
              <p:cNvSpPr/>
              <p:nvPr/>
            </p:nvSpPr>
            <p:spPr>
              <a:xfrm>
                <a:off x="825246" y="3818401"/>
                <a:ext cx="2222692" cy="2222692"/>
              </a:xfrm>
              <a:prstGeom prst="ellipse">
                <a:avLst/>
              </a:prstGeom>
              <a:gradFill flip="none" rotWithShape="1">
                <a:gsLst>
                  <a:gs pos="0">
                    <a:schemeClr val="accent2">
                      <a:lumMod val="50000"/>
                    </a:schemeClr>
                  </a:gs>
                  <a:gs pos="43000">
                    <a:schemeClr val="accent2">
                      <a:lumMod val="75000"/>
                    </a:schemeClr>
                  </a:gs>
                  <a:gs pos="100000">
                    <a:schemeClr val="accent2"/>
                  </a:gs>
                </a:gsLst>
                <a:lin ang="13500000" scaled="1"/>
              </a:gradFill>
              <a:ln w="25400" cap="flat" cmpd="sng" algn="ctr">
                <a:solidFill>
                  <a:srgbClr val="B7CF4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89" name="椭圆 18"/>
              <p:cNvSpPr/>
              <p:nvPr/>
            </p:nvSpPr>
            <p:spPr>
              <a:xfrm>
                <a:off x="917195" y="3806714"/>
                <a:ext cx="2130743" cy="2257754"/>
              </a:xfrm>
              <a:prstGeom prst="ellipse">
                <a:avLst/>
              </a:prstGeom>
              <a:gradFill flip="none" rotWithShape="1">
                <a:gsLst>
                  <a:gs pos="33000">
                    <a:sysClr val="window" lastClr="FFFFFF">
                      <a:lumMod val="75000"/>
                      <a:shade val="30000"/>
                      <a:satMod val="115000"/>
                    </a:sysClr>
                  </a:gs>
                  <a:gs pos="82000">
                    <a:sysClr val="window" lastClr="FFFFFF">
                      <a:lumMod val="75000"/>
                      <a:shade val="100000"/>
                      <a:satMod val="115000"/>
                      <a:alpha val="0"/>
                    </a:sysClr>
                  </a:gs>
                  <a:gs pos="100000">
                    <a:sysClr val="window" lastClr="FFFFFF"/>
                  </a:gs>
                </a:gsLst>
                <a:path path="circle">
                  <a:fillToRect l="50000" t="50000" r="50000" b="50000"/>
                </a:path>
              </a:gradFill>
              <a:ln w="25400" cap="flat" cmpd="sng" algn="ctr">
                <a:solidFill>
                  <a:schemeClr val="accent2">
                    <a:lumMod val="50000"/>
                  </a:schemeClr>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0" name="椭圆 19"/>
              <p:cNvSpPr/>
              <p:nvPr/>
            </p:nvSpPr>
            <p:spPr>
              <a:xfrm>
                <a:off x="5696864" y="4514576"/>
                <a:ext cx="1776372" cy="1776372"/>
              </a:xfrm>
              <a:prstGeom prst="ellipse">
                <a:avLst/>
              </a:prstGeom>
              <a:gradFill flip="none" rotWithShape="1">
                <a:gsLst>
                  <a:gs pos="0">
                    <a:schemeClr val="accent4">
                      <a:lumMod val="50000"/>
                    </a:schemeClr>
                  </a:gs>
                  <a:gs pos="43000">
                    <a:schemeClr val="accent4">
                      <a:lumMod val="75000"/>
                    </a:schemeClr>
                  </a:gs>
                  <a:gs pos="100000">
                    <a:schemeClr val="accent4"/>
                  </a:gs>
                </a:gsLst>
                <a:lin ang="13500000" scaled="1"/>
              </a:gradFill>
              <a:ln w="25400" cap="flat" cmpd="sng" algn="ctr">
                <a:solidFill>
                  <a:schemeClr val="accent4">
                    <a:lumMod val="5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1" name="椭圆 20"/>
              <p:cNvSpPr/>
              <p:nvPr/>
            </p:nvSpPr>
            <p:spPr>
              <a:xfrm>
                <a:off x="5706736" y="4537950"/>
                <a:ext cx="1803377" cy="1906481"/>
              </a:xfrm>
              <a:prstGeom prst="ellipse">
                <a:avLst/>
              </a:prstGeom>
              <a:gradFill flip="none" rotWithShape="1">
                <a:gsLst>
                  <a:gs pos="33000">
                    <a:sysClr val="window" lastClr="FFFFFF">
                      <a:lumMod val="75000"/>
                      <a:shade val="30000"/>
                      <a:satMod val="115000"/>
                    </a:sysClr>
                  </a:gs>
                  <a:gs pos="82000">
                    <a:sysClr val="window" lastClr="FFFFFF">
                      <a:lumMod val="75000"/>
                      <a:shade val="100000"/>
                      <a:satMod val="115000"/>
                      <a:alpha val="0"/>
                    </a:sysClr>
                  </a:gs>
                  <a:gs pos="100000">
                    <a:sysClr val="window" lastClr="FFFFFF"/>
                  </a:gs>
                </a:gsLst>
                <a:path path="circle">
                  <a:fillToRect l="50000" t="50000" r="50000" b="50000"/>
                </a:path>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2" name="椭圆 21"/>
              <p:cNvSpPr/>
              <p:nvPr/>
            </p:nvSpPr>
            <p:spPr>
              <a:xfrm>
                <a:off x="3231836" y="1937385"/>
                <a:ext cx="2961385" cy="2961385"/>
              </a:xfrm>
              <a:prstGeom prst="ellipse">
                <a:avLst/>
              </a:prstGeom>
              <a:gradFill flip="none" rotWithShape="1">
                <a:gsLst>
                  <a:gs pos="0">
                    <a:schemeClr val="accent3">
                      <a:lumMod val="50000"/>
                    </a:schemeClr>
                  </a:gs>
                  <a:gs pos="43000">
                    <a:schemeClr val="accent3">
                      <a:lumMod val="75000"/>
                    </a:schemeClr>
                  </a:gs>
                  <a:gs pos="100000">
                    <a:schemeClr val="accent3"/>
                  </a:gs>
                </a:gsLst>
                <a:lin ang="13500000" scaled="1"/>
              </a:gradFill>
              <a:ln w="25400" cap="flat" cmpd="sng" algn="ctr">
                <a:solidFill>
                  <a:schemeClr val="accent3">
                    <a:lumMod val="5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3" name="椭圆 22"/>
              <p:cNvSpPr/>
              <p:nvPr/>
            </p:nvSpPr>
            <p:spPr>
              <a:xfrm>
                <a:off x="3540599" y="2155032"/>
                <a:ext cx="2704440" cy="2859060"/>
              </a:xfrm>
              <a:prstGeom prst="ellipse">
                <a:avLst/>
              </a:prstGeom>
              <a:gradFill flip="none" rotWithShape="1">
                <a:gsLst>
                  <a:gs pos="33000">
                    <a:sysClr val="window" lastClr="FFFFFF">
                      <a:lumMod val="75000"/>
                      <a:shade val="30000"/>
                      <a:satMod val="115000"/>
                    </a:sysClr>
                  </a:gs>
                  <a:gs pos="82000">
                    <a:sysClr val="window" lastClr="FFFFFF">
                      <a:lumMod val="75000"/>
                      <a:shade val="100000"/>
                      <a:satMod val="115000"/>
                      <a:alpha val="0"/>
                    </a:sysClr>
                  </a:gs>
                  <a:gs pos="100000">
                    <a:sysClr val="window" lastClr="FFFFFF"/>
                  </a:gs>
                </a:gsLst>
                <a:path path="circle">
                  <a:fillToRect l="50000" t="50000" r="50000" b="50000"/>
                </a:path>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4" name="椭圆 24"/>
              <p:cNvSpPr/>
              <p:nvPr/>
            </p:nvSpPr>
            <p:spPr>
              <a:xfrm>
                <a:off x="3407145" y="2104527"/>
                <a:ext cx="2595559" cy="2625551"/>
              </a:xfrm>
              <a:prstGeom prst="ellipse">
                <a:avLst/>
              </a:prstGeom>
              <a:gradFill flip="none" rotWithShape="1">
                <a:gsLst>
                  <a:gs pos="33000">
                    <a:sysClr val="window" lastClr="FFFFFF">
                      <a:lumMod val="75000"/>
                      <a:shade val="30000"/>
                      <a:satMod val="115000"/>
                    </a:sysClr>
                  </a:gs>
                  <a:gs pos="82000">
                    <a:sysClr val="window" lastClr="FFFFFF">
                      <a:lumMod val="75000"/>
                      <a:shade val="100000"/>
                      <a:satMod val="115000"/>
                      <a:alpha val="0"/>
                    </a:sysClr>
                  </a:gs>
                  <a:gs pos="100000">
                    <a:sysClr val="window" lastClr="FFFFFF"/>
                  </a:gs>
                </a:gsLst>
                <a:path path="circle">
                  <a:fillToRect l="50000" t="50000" r="50000" b="50000"/>
                </a:path>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grpSp>
        <p:sp>
          <p:nvSpPr>
            <p:cNvPr id="1048895" name="矩形 4"/>
            <p:cNvSpPr/>
            <p:nvPr/>
          </p:nvSpPr>
          <p:spPr>
            <a:xfrm rot="19694411">
              <a:off x="853690" y="2836731"/>
              <a:ext cx="5369574" cy="262178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chemeClr val="bg1">
                    <a:lumMod val="85000"/>
                  </a:schemeClr>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sp>
          <p:nvSpPr>
            <p:cNvPr id="1048896" name="矩形 4"/>
            <p:cNvSpPr/>
            <p:nvPr/>
          </p:nvSpPr>
          <p:spPr>
            <a:xfrm rot="13415964">
              <a:off x="3255823" y="3102472"/>
              <a:ext cx="4622013" cy="2256778"/>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chemeClr val="bg1">
                    <a:lumMod val="85000"/>
                  </a:schemeClr>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kern="0">
                <a:solidFill>
                  <a:sysClr val="window" lastClr="FFFFFF"/>
                </a:solidFill>
                <a:latin typeface="Calibri" panose="020F0502020204030204"/>
              </a:endParaRPr>
            </a:p>
          </p:txBody>
        </p:sp>
      </p:grpSp>
      <p:sp>
        <p:nvSpPr>
          <p:cNvPr id="1048897" name="AutoShape 117"/>
          <p:cNvSpPr/>
          <p:nvPr/>
        </p:nvSpPr>
        <p:spPr bwMode="auto">
          <a:xfrm>
            <a:off x="4472751" y="2540191"/>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48898" name="TextBox 22"/>
          <p:cNvSpPr txBox="1"/>
          <p:nvPr/>
        </p:nvSpPr>
        <p:spPr>
          <a:xfrm>
            <a:off x="3760580" y="3203911"/>
            <a:ext cx="1903896" cy="878839"/>
          </a:xfrm>
          <a:prstGeom prst="rect">
            <a:avLst/>
          </a:prstGeom>
          <a:noFill/>
        </p:spPr>
        <p:txBody>
          <a:bodyPr wrap="square" rtlCol="0">
            <a:spAutoFit/>
          </a:bodyPr>
          <a:lstStyle/>
          <a:p>
            <a:endParaRPr lang="en-US" sz="1200" dirty="0">
              <a:solidFill>
                <a:schemeClr val="tx1">
                  <a:lumMod val="50000"/>
                  <a:lumOff val="50000"/>
                </a:schemeClr>
              </a:solidFill>
            </a:endParaRPr>
          </a:p>
          <a:p>
            <a:pPr algn="ctr"/>
            <a:r>
              <a:rPr lang="en-US" sz="2000" b="1" dirty="0">
                <a:solidFill>
                  <a:schemeClr val="tx1">
                    <a:lumMod val="50000"/>
                    <a:lumOff val="50000"/>
                  </a:schemeClr>
                </a:solidFill>
              </a:rPr>
              <a:t>Target Markets</a:t>
            </a:r>
          </a:p>
        </p:txBody>
      </p:sp>
      <p:sp>
        <p:nvSpPr>
          <p:cNvPr id="1048899" name="TextBox 24"/>
          <p:cNvSpPr txBox="1"/>
          <p:nvPr/>
        </p:nvSpPr>
        <p:spPr>
          <a:xfrm>
            <a:off x="1074124" y="4828965"/>
            <a:ext cx="1724937" cy="523220"/>
          </a:xfrm>
          <a:prstGeom prst="rect">
            <a:avLst/>
          </a:prstGeom>
          <a:noFill/>
        </p:spPr>
        <p:txBody>
          <a:bodyPr wrap="square" rtlCol="0">
            <a:spAutoFit/>
          </a:bodyPr>
          <a:lstStyle/>
          <a:p>
            <a:pPr algn="ctr"/>
            <a:endParaRPr lang="en-US" sz="1200" dirty="0">
              <a:solidFill>
                <a:schemeClr val="tx1">
                  <a:lumMod val="50000"/>
                  <a:lumOff val="50000"/>
                </a:schemeClr>
              </a:solidFill>
            </a:endParaRPr>
          </a:p>
          <a:p>
            <a:pPr algn="ctr"/>
            <a:r>
              <a:rPr lang="en-US" sz="1600" dirty="0">
                <a:solidFill>
                  <a:schemeClr val="tx1">
                    <a:lumMod val="50000"/>
                    <a:lumOff val="50000"/>
                  </a:schemeClr>
                </a:solidFill>
              </a:rPr>
              <a:t>Domestic Market</a:t>
            </a:r>
          </a:p>
        </p:txBody>
      </p:sp>
      <p:sp>
        <p:nvSpPr>
          <p:cNvPr id="1048900" name="AutoShape 117"/>
          <p:cNvSpPr/>
          <p:nvPr/>
        </p:nvSpPr>
        <p:spPr bwMode="auto">
          <a:xfrm>
            <a:off x="1763058" y="4301267"/>
            <a:ext cx="359466" cy="26975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48901" name="AutoShape 117"/>
          <p:cNvSpPr/>
          <p:nvPr/>
        </p:nvSpPr>
        <p:spPr bwMode="auto">
          <a:xfrm>
            <a:off x="6445942" y="4928367"/>
            <a:ext cx="278216" cy="20878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4"/>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48902" name="TextBox 29"/>
          <p:cNvSpPr txBox="1"/>
          <p:nvPr/>
        </p:nvSpPr>
        <p:spPr>
          <a:xfrm>
            <a:off x="5696865" y="5120886"/>
            <a:ext cx="1724937" cy="802640"/>
          </a:xfrm>
          <a:prstGeom prst="rect">
            <a:avLst/>
          </a:prstGeom>
          <a:noFill/>
        </p:spPr>
        <p:txBody>
          <a:bodyPr wrap="square" rtlCol="0">
            <a:spAutoFit/>
          </a:bodyPr>
          <a:lstStyle/>
          <a:p>
            <a:pPr algn="ctr"/>
            <a:endParaRPr lang="en-US" sz="1200" dirty="0">
              <a:solidFill>
                <a:schemeClr val="tx1">
                  <a:lumMod val="50000"/>
                  <a:lumOff val="50000"/>
                </a:schemeClr>
              </a:solidFill>
            </a:endParaRPr>
          </a:p>
          <a:p>
            <a:pPr algn="ctr"/>
            <a:r>
              <a:rPr lang="en-US" dirty="0">
                <a:solidFill>
                  <a:schemeClr val="tx1">
                    <a:lumMod val="50000"/>
                    <a:lumOff val="50000"/>
                  </a:schemeClr>
                </a:solidFill>
              </a:rPr>
              <a:t>International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500" fill="hold"/>
                                        <p:tgtEl>
                                          <p:spTgt spid="158"/>
                                        </p:tgtEl>
                                        <p:attrNameLst>
                                          <p:attrName>ppt_w</p:attrName>
                                        </p:attrNameLst>
                                      </p:cBhvr>
                                      <p:tavLst>
                                        <p:tav tm="0">
                                          <p:val>
                                            <p:fltVal val="0"/>
                                          </p:val>
                                        </p:tav>
                                        <p:tav tm="100000">
                                          <p:val>
                                            <p:strVal val="#ppt_w"/>
                                          </p:val>
                                        </p:tav>
                                      </p:tavLst>
                                    </p:anim>
                                    <p:anim calcmode="lin" valueType="num">
                                      <p:cBhvr>
                                        <p:cTn id="8" dur="500" fill="hold"/>
                                        <p:tgtEl>
                                          <p:spTgt spid="158"/>
                                        </p:tgtEl>
                                        <p:attrNameLst>
                                          <p:attrName>ppt_h</p:attrName>
                                        </p:attrNameLst>
                                      </p:cBhvr>
                                      <p:tavLst>
                                        <p:tav tm="0">
                                          <p:val>
                                            <p:fltVal val="0"/>
                                          </p:val>
                                        </p:tav>
                                        <p:tav tm="100000">
                                          <p:val>
                                            <p:strVal val="#ppt_h"/>
                                          </p:val>
                                        </p:tav>
                                      </p:tavLst>
                                    </p:anim>
                                    <p:animEffect transition="in" filter="fade">
                                      <p:cBhvr>
                                        <p:cTn id="9" dur="500"/>
                                        <p:tgtEl>
                                          <p:spTgt spid="15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897"/>
                                        </p:tgtEl>
                                        <p:attrNameLst>
                                          <p:attrName>style.visibility</p:attrName>
                                        </p:attrNameLst>
                                      </p:cBhvr>
                                      <p:to>
                                        <p:strVal val="visible"/>
                                      </p:to>
                                    </p:set>
                                    <p:anim calcmode="lin" valueType="num">
                                      <p:cBhvr>
                                        <p:cTn id="13" dur="500" fill="hold"/>
                                        <p:tgtEl>
                                          <p:spTgt spid="1048897"/>
                                        </p:tgtEl>
                                        <p:attrNameLst>
                                          <p:attrName>ppt_w</p:attrName>
                                        </p:attrNameLst>
                                      </p:cBhvr>
                                      <p:tavLst>
                                        <p:tav tm="0">
                                          <p:val>
                                            <p:fltVal val="0"/>
                                          </p:val>
                                        </p:tav>
                                        <p:tav tm="100000">
                                          <p:val>
                                            <p:strVal val="#ppt_w"/>
                                          </p:val>
                                        </p:tav>
                                      </p:tavLst>
                                    </p:anim>
                                    <p:anim calcmode="lin" valueType="num">
                                      <p:cBhvr>
                                        <p:cTn id="14" dur="500" fill="hold"/>
                                        <p:tgtEl>
                                          <p:spTgt spid="1048897"/>
                                        </p:tgtEl>
                                        <p:attrNameLst>
                                          <p:attrName>ppt_h</p:attrName>
                                        </p:attrNameLst>
                                      </p:cBhvr>
                                      <p:tavLst>
                                        <p:tav tm="0">
                                          <p:val>
                                            <p:fltVal val="0"/>
                                          </p:val>
                                        </p:tav>
                                        <p:tav tm="100000">
                                          <p:val>
                                            <p:strVal val="#ppt_h"/>
                                          </p:val>
                                        </p:tav>
                                      </p:tavLst>
                                    </p:anim>
                                    <p:animEffect transition="in" filter="fade">
                                      <p:cBhvr>
                                        <p:cTn id="15" dur="500"/>
                                        <p:tgtEl>
                                          <p:spTgt spid="104889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48900"/>
                                        </p:tgtEl>
                                        <p:attrNameLst>
                                          <p:attrName>style.visibility</p:attrName>
                                        </p:attrNameLst>
                                      </p:cBhvr>
                                      <p:to>
                                        <p:strVal val="visible"/>
                                      </p:to>
                                    </p:set>
                                    <p:anim calcmode="lin" valueType="num">
                                      <p:cBhvr>
                                        <p:cTn id="19" dur="500" fill="hold"/>
                                        <p:tgtEl>
                                          <p:spTgt spid="1048900"/>
                                        </p:tgtEl>
                                        <p:attrNameLst>
                                          <p:attrName>ppt_w</p:attrName>
                                        </p:attrNameLst>
                                      </p:cBhvr>
                                      <p:tavLst>
                                        <p:tav tm="0">
                                          <p:val>
                                            <p:fltVal val="0"/>
                                          </p:val>
                                        </p:tav>
                                        <p:tav tm="100000">
                                          <p:val>
                                            <p:strVal val="#ppt_w"/>
                                          </p:val>
                                        </p:tav>
                                      </p:tavLst>
                                    </p:anim>
                                    <p:anim calcmode="lin" valueType="num">
                                      <p:cBhvr>
                                        <p:cTn id="20" dur="500" fill="hold"/>
                                        <p:tgtEl>
                                          <p:spTgt spid="1048900"/>
                                        </p:tgtEl>
                                        <p:attrNameLst>
                                          <p:attrName>ppt_h</p:attrName>
                                        </p:attrNameLst>
                                      </p:cBhvr>
                                      <p:tavLst>
                                        <p:tav tm="0">
                                          <p:val>
                                            <p:fltVal val="0"/>
                                          </p:val>
                                        </p:tav>
                                        <p:tav tm="100000">
                                          <p:val>
                                            <p:strVal val="#ppt_h"/>
                                          </p:val>
                                        </p:tav>
                                      </p:tavLst>
                                    </p:anim>
                                    <p:animEffect transition="in" filter="fade">
                                      <p:cBhvr>
                                        <p:cTn id="21" dur="500"/>
                                        <p:tgtEl>
                                          <p:spTgt spid="104890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48901"/>
                                        </p:tgtEl>
                                        <p:attrNameLst>
                                          <p:attrName>style.visibility</p:attrName>
                                        </p:attrNameLst>
                                      </p:cBhvr>
                                      <p:to>
                                        <p:strVal val="visible"/>
                                      </p:to>
                                    </p:set>
                                    <p:anim calcmode="lin" valueType="num">
                                      <p:cBhvr>
                                        <p:cTn id="25" dur="500" fill="hold"/>
                                        <p:tgtEl>
                                          <p:spTgt spid="1048901"/>
                                        </p:tgtEl>
                                        <p:attrNameLst>
                                          <p:attrName>ppt_w</p:attrName>
                                        </p:attrNameLst>
                                      </p:cBhvr>
                                      <p:tavLst>
                                        <p:tav tm="0">
                                          <p:val>
                                            <p:fltVal val="0"/>
                                          </p:val>
                                        </p:tav>
                                        <p:tav tm="100000">
                                          <p:val>
                                            <p:strVal val="#ppt_w"/>
                                          </p:val>
                                        </p:tav>
                                      </p:tavLst>
                                    </p:anim>
                                    <p:anim calcmode="lin" valueType="num">
                                      <p:cBhvr>
                                        <p:cTn id="26" dur="500" fill="hold"/>
                                        <p:tgtEl>
                                          <p:spTgt spid="1048901"/>
                                        </p:tgtEl>
                                        <p:attrNameLst>
                                          <p:attrName>ppt_h</p:attrName>
                                        </p:attrNameLst>
                                      </p:cBhvr>
                                      <p:tavLst>
                                        <p:tav tm="0">
                                          <p:val>
                                            <p:fltVal val="0"/>
                                          </p:val>
                                        </p:tav>
                                        <p:tav tm="100000">
                                          <p:val>
                                            <p:strVal val="#ppt_h"/>
                                          </p:val>
                                        </p:tav>
                                      </p:tavLst>
                                    </p:anim>
                                    <p:animEffect transition="in" filter="fade">
                                      <p:cBhvr>
                                        <p:cTn id="27" dur="500"/>
                                        <p:tgtEl>
                                          <p:spTgt spid="1048901"/>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048898"/>
                                        </p:tgtEl>
                                        <p:attrNameLst>
                                          <p:attrName>style.visibility</p:attrName>
                                        </p:attrNameLst>
                                      </p:cBhvr>
                                      <p:to>
                                        <p:strVal val="visible"/>
                                      </p:to>
                                    </p:set>
                                    <p:anim calcmode="lin" valueType="num">
                                      <p:cBhvr additive="base">
                                        <p:cTn id="30" dur="500"/>
                                        <p:tgtEl>
                                          <p:spTgt spid="1048898"/>
                                        </p:tgtEl>
                                        <p:attrNameLst>
                                          <p:attrName>ppt_y</p:attrName>
                                        </p:attrNameLst>
                                      </p:cBhvr>
                                      <p:tavLst>
                                        <p:tav tm="0">
                                          <p:val>
                                            <p:strVal val="#ppt_y-#ppt_h*1.125000"/>
                                          </p:val>
                                        </p:tav>
                                        <p:tav tm="100000">
                                          <p:val>
                                            <p:strVal val="#ppt_y"/>
                                          </p:val>
                                        </p:tav>
                                      </p:tavLst>
                                    </p:anim>
                                    <p:animEffect transition="in" filter="wipe(down)">
                                      <p:cBhvr>
                                        <p:cTn id="31" dur="500"/>
                                        <p:tgtEl>
                                          <p:spTgt spid="104889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048899"/>
                                        </p:tgtEl>
                                        <p:attrNameLst>
                                          <p:attrName>style.visibility</p:attrName>
                                        </p:attrNameLst>
                                      </p:cBhvr>
                                      <p:to>
                                        <p:strVal val="visible"/>
                                      </p:to>
                                    </p:set>
                                    <p:anim calcmode="lin" valueType="num">
                                      <p:cBhvr additive="base">
                                        <p:cTn id="34" dur="500"/>
                                        <p:tgtEl>
                                          <p:spTgt spid="1048899"/>
                                        </p:tgtEl>
                                        <p:attrNameLst>
                                          <p:attrName>ppt_y</p:attrName>
                                        </p:attrNameLst>
                                      </p:cBhvr>
                                      <p:tavLst>
                                        <p:tav tm="0">
                                          <p:val>
                                            <p:strVal val="#ppt_y-#ppt_h*1.125000"/>
                                          </p:val>
                                        </p:tav>
                                        <p:tav tm="100000">
                                          <p:val>
                                            <p:strVal val="#ppt_y"/>
                                          </p:val>
                                        </p:tav>
                                      </p:tavLst>
                                    </p:anim>
                                    <p:animEffect transition="in" filter="wipe(down)">
                                      <p:cBhvr>
                                        <p:cTn id="35" dur="500"/>
                                        <p:tgtEl>
                                          <p:spTgt spid="104889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048902"/>
                                        </p:tgtEl>
                                        <p:attrNameLst>
                                          <p:attrName>style.visibility</p:attrName>
                                        </p:attrNameLst>
                                      </p:cBhvr>
                                      <p:to>
                                        <p:strVal val="visible"/>
                                      </p:to>
                                    </p:set>
                                    <p:anim calcmode="lin" valueType="num">
                                      <p:cBhvr additive="base">
                                        <p:cTn id="38" dur="500"/>
                                        <p:tgtEl>
                                          <p:spTgt spid="1048902"/>
                                        </p:tgtEl>
                                        <p:attrNameLst>
                                          <p:attrName>ppt_y</p:attrName>
                                        </p:attrNameLst>
                                      </p:cBhvr>
                                      <p:tavLst>
                                        <p:tav tm="0">
                                          <p:val>
                                            <p:strVal val="#ppt_y-#ppt_h*1.125000"/>
                                          </p:val>
                                        </p:tav>
                                        <p:tav tm="100000">
                                          <p:val>
                                            <p:strVal val="#ppt_y"/>
                                          </p:val>
                                        </p:tav>
                                      </p:tavLst>
                                    </p:anim>
                                    <p:animEffect transition="in" filter="wipe(down)">
                                      <p:cBhvr>
                                        <p:cTn id="39" dur="500"/>
                                        <p:tgtEl>
                                          <p:spTgt spid="10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7" grpId="0" animBg="1"/>
      <p:bldP spid="1048898" grpId="0"/>
      <p:bldP spid="1048899" grpId="0"/>
      <p:bldP spid="1048900" grpId="0" animBg="1"/>
      <p:bldP spid="1048901" grpId="0" animBg="1"/>
      <p:bldP spid="10489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3" name="Title 1"/>
          <p:cNvSpPr>
            <a:spLocks noGrp="1"/>
          </p:cNvSpPr>
          <p:nvPr>
            <p:ph type="title"/>
          </p:nvPr>
        </p:nvSpPr>
        <p:spPr/>
        <p:txBody>
          <a:bodyPr>
            <a:normAutofit fontScale="90000"/>
          </a:bodyPr>
          <a:lstStyle/>
          <a:p>
            <a:r>
              <a:rPr lang="en-US" dirty="0"/>
              <a:t>MARKET</a:t>
            </a:r>
          </a:p>
        </p:txBody>
      </p:sp>
      <p:sp>
        <p:nvSpPr>
          <p:cNvPr id="1048904" name="Slide Number Placeholder 2"/>
          <p:cNvSpPr>
            <a:spLocks noGrp="1"/>
          </p:cNvSpPr>
          <p:nvPr>
            <p:ph type="sldNum" sz="quarter" idx="12"/>
          </p:nvPr>
        </p:nvSpPr>
        <p:spPr/>
        <p:txBody>
          <a:bodyPr/>
          <a:lstStyle/>
          <a:p>
            <a:fld id="{5DE872C3-2ED1-43FB-B3C4-BA6F078D7CD3}" type="slidenum">
              <a:rPr lang="en-US" smtClean="0"/>
              <a:t>26</a:t>
            </a:fld>
            <a:endParaRPr lang="en-US"/>
          </a:p>
        </p:txBody>
      </p:sp>
      <p:grpSp>
        <p:nvGrpSpPr>
          <p:cNvPr id="161" name="组合 1572"/>
          <p:cNvGrpSpPr/>
          <p:nvPr/>
        </p:nvGrpSpPr>
        <p:grpSpPr>
          <a:xfrm>
            <a:off x="1303478" y="2257648"/>
            <a:ext cx="3065638" cy="4369578"/>
            <a:chOff x="815731" y="1674118"/>
            <a:chExt cx="3133690" cy="4466574"/>
          </a:xfrm>
        </p:grpSpPr>
        <p:grpSp>
          <p:nvGrpSpPr>
            <p:cNvPr id="162" name="组合 1568"/>
            <p:cNvGrpSpPr/>
            <p:nvPr/>
          </p:nvGrpSpPr>
          <p:grpSpPr>
            <a:xfrm>
              <a:off x="2268151" y="1674118"/>
              <a:ext cx="966547" cy="4464742"/>
              <a:chOff x="2961736" y="878334"/>
              <a:chExt cx="966547" cy="4464742"/>
            </a:xfrm>
          </p:grpSpPr>
          <p:grpSp>
            <p:nvGrpSpPr>
              <p:cNvPr id="163" name="组合 7749"/>
              <p:cNvGrpSpPr/>
              <p:nvPr/>
            </p:nvGrpSpPr>
            <p:grpSpPr>
              <a:xfrm rot="16200000">
                <a:off x="974427" y="3053080"/>
                <a:ext cx="4202428" cy="115250"/>
                <a:chOff x="1377915" y="1296988"/>
                <a:chExt cx="4202428" cy="152400"/>
              </a:xfrm>
            </p:grpSpPr>
            <p:cxnSp>
              <p:nvCxnSpPr>
                <p:cNvPr id="3145731" name="直接连接符 775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2" name="直接连接符 775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775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4" name="直接连接符 775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5" name="直接连接符 775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6" name="直接连接符 775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7" name="直接连接符 775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8" name="直接连接符 775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39" name="直接连接符 775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0" name="直接连接符 775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1" name="直接连接符 776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2" name="直接连接符 776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3" name="直接连接符 776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4" name="直接连接符 776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5" name="直接连接符 776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6" name="直接连接符 776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7" name="直接连接符 776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8" name="直接连接符 776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9" name="直接连接符 776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0" name="直接连接符 776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1" name="直接连接符 777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2" name="直接连接符 777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3" name="直接连接符 777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4" name="直接连接符 777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5" name="直接连接符 777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6" name="直接连接符 777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7" name="直接连接符 777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8" name="直接连接符 777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9" name="直接连接符 777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0" name="直接连接符 777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1" name="直接连接符 778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64" name="组合 1566"/>
              <p:cNvGrpSpPr/>
              <p:nvPr/>
            </p:nvGrpSpPr>
            <p:grpSpPr>
              <a:xfrm rot="5400000">
                <a:off x="1705691" y="3053080"/>
                <a:ext cx="4202428" cy="115250"/>
                <a:chOff x="1377915" y="1296988"/>
                <a:chExt cx="4202428" cy="152400"/>
              </a:xfrm>
            </p:grpSpPr>
            <p:cxnSp>
              <p:nvCxnSpPr>
                <p:cNvPr id="3145762" name="直接连接符 1561"/>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3" name="直接连接符 650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4" name="直接连接符 6575"/>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5" name="直接连接符 6576"/>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6" name="直接连接符 6577"/>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7" name="直接连接符 6578"/>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8" name="直接连接符 6579"/>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9" name="直接连接符 658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0" name="直接连接符 658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1" name="直接连接符 658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2" name="直接连接符 659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3" name="直接连接符 659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4" name="直接连接符 6603"/>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5" name="直接连接符 6604"/>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6" name="直接连接符 661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7" name="直接连接符 661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8" name="直接连接符 678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79" name="直接连接符 698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0" name="直接连接符 718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1" name="直接连接符 738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2" name="直接连接符 7502"/>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3" name="直接连接符 7503"/>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4" name="直接连接符 7504"/>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5" name="直接连接符 7505"/>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6" name="直接连接符 7506"/>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7" name="直接连接符 7739"/>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8" name="直接连接符 7740"/>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89" name="直接连接符 7741"/>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0" name="直接连接符 7742"/>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1" name="直接连接符 7743"/>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2" name="直接连接符 7744"/>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48905" name="Freeform 325"/>
              <p:cNvSpPr/>
              <p:nvPr/>
            </p:nvSpPr>
            <p:spPr bwMode="auto">
              <a:xfrm>
                <a:off x="3227542" y="878334"/>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chemeClr val="accent3"/>
              </a:solid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165" name="组合 1555"/>
              <p:cNvGrpSpPr/>
              <p:nvPr/>
            </p:nvGrpSpPr>
            <p:grpSpPr>
              <a:xfrm>
                <a:off x="2961736" y="1750007"/>
                <a:ext cx="966547" cy="969727"/>
                <a:chOff x="2961736" y="1750007"/>
                <a:chExt cx="966547" cy="969727"/>
              </a:xfrm>
              <a:effectLst>
                <a:outerShdw blurRad="127000" dist="63500" dir="2700000" algn="tl" rotWithShape="0">
                  <a:prstClr val="black">
                    <a:alpha val="28000"/>
                  </a:prstClr>
                </a:outerShdw>
              </a:effectLst>
            </p:grpSpPr>
            <p:grpSp>
              <p:nvGrpSpPr>
                <p:cNvPr id="166" name="组合 1552"/>
                <p:cNvGrpSpPr/>
                <p:nvPr/>
              </p:nvGrpSpPr>
              <p:grpSpPr>
                <a:xfrm>
                  <a:off x="2961736" y="1750007"/>
                  <a:ext cx="966547" cy="969727"/>
                  <a:chOff x="4379543" y="1491533"/>
                  <a:chExt cx="966547" cy="969727"/>
                </a:xfrm>
              </p:grpSpPr>
              <p:sp>
                <p:nvSpPr>
                  <p:cNvPr id="1048906" name="Oval 360"/>
                  <p:cNvSpPr>
                    <a:spLocks noChangeArrowheads="1"/>
                  </p:cNvSpPr>
                  <p:nvPr/>
                </p:nvSpPr>
                <p:spPr bwMode="auto">
                  <a:xfrm>
                    <a:off x="4379543" y="1491533"/>
                    <a:ext cx="966547" cy="969727"/>
                  </a:xfrm>
                  <a:prstGeom prst="ellipse">
                    <a:avLst/>
                  </a:prstGeom>
                  <a:gradFill flip="none" rotWithShape="1">
                    <a:gsLst>
                      <a:gs pos="0">
                        <a:schemeClr val="bg1">
                          <a:lumMod val="95000"/>
                        </a:schemeClr>
                      </a:gs>
                      <a:gs pos="50400">
                        <a:srgbClr val="E5E6E7"/>
                      </a:gs>
                      <a:gs pos="100000">
                        <a:srgbClr val="BABABA"/>
                      </a:gs>
                    </a:gsLst>
                    <a:lin ang="2700000" scaled="1"/>
                  </a:gradFill>
                  <a:ln>
                    <a:noFill/>
                  </a:ln>
                </p:spPr>
                <p:txBody>
                  <a:bodyPr vert="horz" wrap="square" lIns="91440" tIns="45720" rIns="91440" bIns="45720" numCol="1" anchor="t" anchorCtr="0" compatLnSpc="1"/>
                  <a:lstStyle/>
                  <a:p>
                    <a:endParaRPr lang="zh-CN" altLang="en-US">
                      <a:solidFill>
                        <a:srgbClr val="B81D2B"/>
                      </a:solidFill>
                    </a:endParaRPr>
                  </a:p>
                </p:txBody>
              </p:sp>
              <p:sp>
                <p:nvSpPr>
                  <p:cNvPr id="1048907" name="Oval 360"/>
                  <p:cNvSpPr>
                    <a:spLocks noChangeArrowheads="1"/>
                  </p:cNvSpPr>
                  <p:nvPr/>
                </p:nvSpPr>
                <p:spPr bwMode="auto">
                  <a:xfrm>
                    <a:off x="4413087" y="1527705"/>
                    <a:ext cx="899458" cy="902417"/>
                  </a:xfrm>
                  <a:prstGeom prst="ellipse">
                    <a:avLst/>
                  </a:prstGeom>
                  <a:gradFill flip="none" rotWithShape="1">
                    <a:gsLst>
                      <a:gs pos="0">
                        <a:schemeClr val="bg1"/>
                      </a:gs>
                      <a:gs pos="53000">
                        <a:srgbClr val="E5E6E7"/>
                      </a:gs>
                      <a:gs pos="100000">
                        <a:srgbClr val="BABABA"/>
                      </a:gs>
                    </a:gsLst>
                    <a:lin ang="13500000" scaled="1"/>
                  </a:gradFill>
                  <a:ln>
                    <a:noFill/>
                  </a:ln>
                  <a:effectLst/>
                </p:spPr>
                <p:txBody>
                  <a:bodyPr vert="horz" wrap="square" lIns="91440" tIns="45720" rIns="91440" bIns="45720" numCol="1" anchor="t" anchorCtr="0" compatLnSpc="1"/>
                  <a:lstStyle/>
                  <a:p>
                    <a:endParaRPr lang="zh-CN" altLang="en-US">
                      <a:solidFill>
                        <a:srgbClr val="B81D2B"/>
                      </a:solidFill>
                    </a:endParaRPr>
                  </a:p>
                </p:txBody>
              </p:sp>
              <p:sp>
                <p:nvSpPr>
                  <p:cNvPr id="1048908" name="Freeform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chemeClr val="accent3"/>
                  </a:solidFill>
                  <a:ln>
                    <a:solidFill>
                      <a:schemeClr val="accent3"/>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1048909" name="椭圆 1554"/>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ndParaRPr>
                </a:p>
              </p:txBody>
            </p:sp>
          </p:grpSp>
          <p:sp>
            <p:nvSpPr>
              <p:cNvPr id="1048910" name="文本框 1551"/>
              <p:cNvSpPr txBox="1"/>
              <p:nvPr/>
            </p:nvSpPr>
            <p:spPr>
              <a:xfrm>
                <a:off x="2995158" y="2052021"/>
                <a:ext cx="784437" cy="482927"/>
              </a:xfrm>
              <a:prstGeom prst="rect">
                <a:avLst/>
              </a:prstGeom>
              <a:noFill/>
            </p:spPr>
            <p:txBody>
              <a:bodyPr wrap="square" rtlCol="0">
                <a:spAutoFit/>
              </a:bodyPr>
              <a:lstStyle/>
              <a:p>
                <a:r>
                  <a:rPr lang="en-US" altLang="zh-CN" sz="2000" b="1" dirty="0">
                    <a:solidFill>
                      <a:schemeClr val="accent3"/>
                    </a:solidFill>
                    <a:latin typeface="+mj-lt"/>
                    <a:ea typeface="Microsoft YaHei" panose="020B0503020204020204" charset="-122"/>
                  </a:rPr>
                  <a:t>75%</a:t>
                </a:r>
                <a:endParaRPr lang="zh-CN" altLang="en-US" sz="2000" b="1" dirty="0">
                  <a:solidFill>
                    <a:schemeClr val="accent3"/>
                  </a:solidFill>
                  <a:latin typeface="+mj-lt"/>
                  <a:ea typeface="Microsoft YaHei" panose="020B0503020204020204" charset="-122"/>
                </a:endParaRPr>
              </a:p>
            </p:txBody>
          </p:sp>
        </p:grpSp>
        <p:grpSp>
          <p:nvGrpSpPr>
            <p:cNvPr id="167" name="组合 7783"/>
            <p:cNvGrpSpPr/>
            <p:nvPr/>
          </p:nvGrpSpPr>
          <p:grpSpPr>
            <a:xfrm rot="16200000">
              <a:off x="-1171578" y="3850696"/>
              <a:ext cx="4202428" cy="115250"/>
              <a:chOff x="1377915" y="1296988"/>
              <a:chExt cx="4202428" cy="152400"/>
            </a:xfrm>
          </p:grpSpPr>
          <p:cxnSp>
            <p:nvCxnSpPr>
              <p:cNvPr id="3145793" name="直接连接符 7824"/>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4" name="直接连接符 7825"/>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5" name="直接连接符 7826"/>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6" name="直接连接符 7827"/>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7" name="直接连接符 7828"/>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8" name="直接连接符 7829"/>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99" name="直接连接符 7830"/>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0" name="直接连接符 7831"/>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1" name="直接连接符 7832"/>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2" name="直接连接符 7833"/>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3" name="直接连接符 7834"/>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4" name="直接连接符 7835"/>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5" name="直接连接符 7836"/>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6" name="直接连接符 7837"/>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7" name="直接连接符 7838"/>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8" name="直接连接符 7839"/>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09" name="直接连接符 7840"/>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0" name="直接连接符 7841"/>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1" name="直接连接符 7842"/>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2" name="直接连接符 7843"/>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3" name="直接连接符 7844"/>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4" name="直接连接符 7845"/>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5" name="直接连接符 7846"/>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6" name="直接连接符 7847"/>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7" name="直接连接符 7848"/>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8" name="直接连接符 7849"/>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19" name="直接连接符 7850"/>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0" name="直接连接符 7851"/>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1" name="直接连接符 7852"/>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2" name="直接连接符 7853"/>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3" name="直接连接符 7854"/>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组合 7784"/>
            <p:cNvGrpSpPr/>
            <p:nvPr/>
          </p:nvGrpSpPr>
          <p:grpSpPr>
            <a:xfrm rot="5400000">
              <a:off x="-440314" y="3850696"/>
              <a:ext cx="4202428" cy="115250"/>
              <a:chOff x="1377915" y="1296988"/>
              <a:chExt cx="4202428" cy="152400"/>
            </a:xfrm>
          </p:grpSpPr>
          <p:cxnSp>
            <p:nvCxnSpPr>
              <p:cNvPr id="3145824" name="直接连接符 7793"/>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5" name="直接连接符 7794"/>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6" name="直接连接符 7795"/>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7" name="直接连接符 7796"/>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8" name="直接连接符 7797"/>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29" name="直接连接符 7798"/>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0" name="直接连接符 7799"/>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1" name="直接连接符 7800"/>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2" name="直接连接符 7801"/>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3" name="直接连接符 7802"/>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4" name="直接连接符 7803"/>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5" name="直接连接符 7804"/>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6" name="直接连接符 7805"/>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7" name="直接连接符 7806"/>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8" name="直接连接符 7807"/>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39" name="直接连接符 7808"/>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0" name="直接连接符 7809"/>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1" name="直接连接符 7810"/>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2" name="直接连接符 7811"/>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3" name="直接连接符 7812"/>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4" name="直接连接符 7813"/>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5" name="直接连接符 7814"/>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6" name="直接连接符 7815"/>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7" name="直接连接符 7816"/>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8" name="直接连接符 7817"/>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49" name="直接连接符 7818"/>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0" name="直接连接符 7819"/>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1" name="直接连接符 7820"/>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2" name="直接连接符 7821"/>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3" name="直接连接符 7822"/>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4" name="直接连接符 7823"/>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48911" name="Freeform 325"/>
            <p:cNvSpPr/>
            <p:nvPr/>
          </p:nvSpPr>
          <p:spPr bwMode="auto">
            <a:xfrm>
              <a:off x="1081537" y="1675950"/>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chemeClr val="accent2"/>
            </a:solid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169" name="组合 1571"/>
            <p:cNvGrpSpPr/>
            <p:nvPr/>
          </p:nvGrpSpPr>
          <p:grpSpPr>
            <a:xfrm>
              <a:off x="815731" y="4595073"/>
              <a:ext cx="966547" cy="969727"/>
              <a:chOff x="1288212" y="1699130"/>
              <a:chExt cx="966547" cy="969727"/>
            </a:xfrm>
          </p:grpSpPr>
          <p:grpSp>
            <p:nvGrpSpPr>
              <p:cNvPr id="170" name="组合 7786"/>
              <p:cNvGrpSpPr/>
              <p:nvPr/>
            </p:nvGrpSpPr>
            <p:grpSpPr>
              <a:xfrm>
                <a:off x="1288212" y="1699130"/>
                <a:ext cx="966547" cy="969727"/>
                <a:chOff x="2961736" y="1750006"/>
                <a:chExt cx="966547" cy="969727"/>
              </a:xfrm>
              <a:effectLst>
                <a:outerShdw blurRad="127000" dist="63500" dir="2700000" algn="tl" rotWithShape="0">
                  <a:prstClr val="black">
                    <a:alpha val="28000"/>
                  </a:prstClr>
                </a:outerShdw>
              </a:effectLst>
            </p:grpSpPr>
            <p:grpSp>
              <p:nvGrpSpPr>
                <p:cNvPr id="171" name="组合 7788"/>
                <p:cNvGrpSpPr/>
                <p:nvPr/>
              </p:nvGrpSpPr>
              <p:grpSpPr>
                <a:xfrm>
                  <a:off x="2961736" y="1750006"/>
                  <a:ext cx="966547" cy="969727"/>
                  <a:chOff x="4379543" y="1491532"/>
                  <a:chExt cx="966547" cy="969727"/>
                </a:xfrm>
              </p:grpSpPr>
              <p:sp>
                <p:nvSpPr>
                  <p:cNvPr id="1048912" name="Oval 360"/>
                  <p:cNvSpPr>
                    <a:spLocks noChangeArrowheads="1"/>
                  </p:cNvSpPr>
                  <p:nvPr/>
                </p:nvSpPr>
                <p:spPr bwMode="auto">
                  <a:xfrm>
                    <a:off x="4379543" y="1491532"/>
                    <a:ext cx="966547" cy="969727"/>
                  </a:xfrm>
                  <a:prstGeom prst="ellipse">
                    <a:avLst/>
                  </a:prstGeom>
                  <a:gradFill flip="none" rotWithShape="1">
                    <a:gsLst>
                      <a:gs pos="0">
                        <a:schemeClr val="bg1">
                          <a:lumMod val="95000"/>
                        </a:schemeClr>
                      </a:gs>
                      <a:gs pos="50400">
                        <a:srgbClr val="E5E6E7"/>
                      </a:gs>
                      <a:gs pos="100000">
                        <a:srgbClr val="BABABA"/>
                      </a:gs>
                    </a:gsLst>
                    <a:lin ang="2700000" scaled="1"/>
                  </a:gradFill>
                  <a:ln>
                    <a:noFill/>
                  </a:ln>
                </p:spPr>
                <p:txBody>
                  <a:bodyPr vert="horz" wrap="square" lIns="91440" tIns="45720" rIns="91440" bIns="45720" numCol="1" anchor="t" anchorCtr="0" compatLnSpc="1"/>
                  <a:lstStyle/>
                  <a:p>
                    <a:endParaRPr lang="zh-CN" altLang="en-US">
                      <a:solidFill>
                        <a:srgbClr val="B81D2B"/>
                      </a:solidFill>
                    </a:endParaRPr>
                  </a:p>
                </p:txBody>
              </p:sp>
              <p:sp>
                <p:nvSpPr>
                  <p:cNvPr id="1048913" name="Freeform 364"/>
                  <p:cNvSpPr/>
                  <p:nvPr/>
                </p:nvSpPr>
                <p:spPr bwMode="auto">
                  <a:xfrm>
                    <a:off x="5137978" y="1791475"/>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FF9933"/>
                  </a:solidFill>
                  <a:ln>
                    <a:solidFill>
                      <a:srgbClr val="FF9933"/>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1048914" name="椭圆 7789"/>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ndParaRPr>
                </a:p>
              </p:txBody>
            </p:sp>
          </p:grpSp>
          <p:sp>
            <p:nvSpPr>
              <p:cNvPr id="1048915" name="文本框 7787"/>
              <p:cNvSpPr txBox="1"/>
              <p:nvPr/>
            </p:nvSpPr>
            <p:spPr>
              <a:xfrm>
                <a:off x="1321634" y="2001144"/>
                <a:ext cx="784437" cy="482927"/>
              </a:xfrm>
              <a:prstGeom prst="rect">
                <a:avLst/>
              </a:prstGeom>
              <a:noFill/>
            </p:spPr>
            <p:txBody>
              <a:bodyPr wrap="square" rtlCol="0">
                <a:spAutoFit/>
              </a:bodyPr>
              <a:lstStyle/>
              <a:p>
                <a:r>
                  <a:rPr lang="en-US" altLang="zh-CN" sz="2000" b="1" dirty="0">
                    <a:solidFill>
                      <a:srgbClr val="FF9933"/>
                    </a:solidFill>
                    <a:latin typeface="+mj-lt"/>
                    <a:ea typeface="Microsoft YaHei" panose="020B0503020204020204" charset="-122"/>
                  </a:rPr>
                  <a:t>25%</a:t>
                </a:r>
                <a:endParaRPr lang="zh-CN" altLang="en-US" sz="2000" b="1" dirty="0">
                  <a:solidFill>
                    <a:srgbClr val="FF9933"/>
                  </a:solidFill>
                  <a:latin typeface="+mj-lt"/>
                  <a:ea typeface="Microsoft YaHei" panose="020B0503020204020204" charset="-122"/>
                </a:endParaRPr>
              </a:p>
            </p:txBody>
          </p:sp>
        </p:grpSp>
        <p:grpSp>
          <p:nvGrpSpPr>
            <p:cNvPr id="172" name="组合 7929"/>
            <p:cNvGrpSpPr/>
            <p:nvPr/>
          </p:nvGrpSpPr>
          <p:grpSpPr>
            <a:xfrm rot="16200000">
              <a:off x="3699269" y="4148179"/>
              <a:ext cx="271464" cy="73832"/>
              <a:chOff x="3063840" y="1351757"/>
              <a:chExt cx="271464" cy="97631"/>
            </a:xfrm>
          </p:grpSpPr>
          <p:cxnSp>
            <p:nvCxnSpPr>
              <p:cNvPr id="3145855" name="直接连接符 798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6" name="直接连接符 798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857" name="直接连接符 798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48916" name="椭圆 7935"/>
            <p:cNvSpPr/>
            <p:nvPr/>
          </p:nvSpPr>
          <p:spPr>
            <a:xfrm>
              <a:off x="3894652" y="4132039"/>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ndParaRPr>
            </a:p>
          </p:txBody>
        </p:sp>
      </p:grpSp>
      <p:grpSp>
        <p:nvGrpSpPr>
          <p:cNvPr id="173" name="Group 312"/>
          <p:cNvGrpSpPr/>
          <p:nvPr/>
        </p:nvGrpSpPr>
        <p:grpSpPr>
          <a:xfrm>
            <a:off x="7256304" y="3330721"/>
            <a:ext cx="3511986" cy="507127"/>
            <a:chOff x="6976503" y="2565483"/>
            <a:chExt cx="3511985" cy="507127"/>
          </a:xfrm>
        </p:grpSpPr>
        <p:sp>
          <p:nvSpPr>
            <p:cNvPr id="1048917" name="Rectangle 313"/>
            <p:cNvSpPr/>
            <p:nvPr/>
          </p:nvSpPr>
          <p:spPr>
            <a:xfrm>
              <a:off x="6976503" y="2565483"/>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mj-lt"/>
                </a:rPr>
                <a:t>0</a:t>
              </a:r>
              <a:r>
                <a:rPr lang="en-US" dirty="0">
                  <a:solidFill>
                    <a:schemeClr val="bg1"/>
                  </a:solidFill>
                  <a:latin typeface="+mj-lt"/>
                </a:rPr>
                <a:t>1</a:t>
              </a:r>
            </a:p>
          </p:txBody>
        </p:sp>
        <p:sp>
          <p:nvSpPr>
            <p:cNvPr id="1048918" name="TextBox 314"/>
            <p:cNvSpPr txBox="1"/>
            <p:nvPr/>
          </p:nvSpPr>
          <p:spPr>
            <a:xfrm>
              <a:off x="7539648" y="2614262"/>
              <a:ext cx="2948840" cy="292388"/>
            </a:xfrm>
            <a:prstGeom prst="rect">
              <a:avLst/>
            </a:prstGeom>
            <a:noFill/>
          </p:spPr>
          <p:txBody>
            <a:bodyPr wrap="square" rtlCol="0">
              <a:spAutoFit/>
            </a:bodyPr>
            <a:lstStyle/>
            <a:p>
              <a:r>
                <a:rPr lang="en-US" sz="1300" b="1" i="1" dirty="0">
                  <a:solidFill>
                    <a:schemeClr val="accent2"/>
                  </a:solidFill>
                </a:rPr>
                <a:t>International Market</a:t>
              </a:r>
            </a:p>
          </p:txBody>
        </p:sp>
      </p:grpSp>
      <p:grpSp>
        <p:nvGrpSpPr>
          <p:cNvPr id="174" name="Group 315"/>
          <p:cNvGrpSpPr/>
          <p:nvPr/>
        </p:nvGrpSpPr>
        <p:grpSpPr>
          <a:xfrm>
            <a:off x="7256304" y="4217799"/>
            <a:ext cx="3511986" cy="507127"/>
            <a:chOff x="6976503" y="2565483"/>
            <a:chExt cx="3511985" cy="507127"/>
          </a:xfrm>
        </p:grpSpPr>
        <p:sp>
          <p:nvSpPr>
            <p:cNvPr id="1048919" name="Rectangle 316"/>
            <p:cNvSpPr/>
            <p:nvPr/>
          </p:nvSpPr>
          <p:spPr>
            <a:xfrm>
              <a:off x="6976503" y="2565483"/>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mj-lt"/>
                </a:rPr>
                <a:t>0</a:t>
              </a:r>
              <a:r>
                <a:rPr lang="en-US" dirty="0">
                  <a:solidFill>
                    <a:schemeClr val="bg1"/>
                  </a:solidFill>
                  <a:latin typeface="+mj-lt"/>
                </a:rPr>
                <a:t>2</a:t>
              </a:r>
            </a:p>
          </p:txBody>
        </p:sp>
        <p:sp>
          <p:nvSpPr>
            <p:cNvPr id="1048920" name="TextBox 317"/>
            <p:cNvSpPr txBox="1"/>
            <p:nvPr/>
          </p:nvSpPr>
          <p:spPr>
            <a:xfrm>
              <a:off x="7539648" y="2599390"/>
              <a:ext cx="2948840" cy="292388"/>
            </a:xfrm>
            <a:prstGeom prst="rect">
              <a:avLst/>
            </a:prstGeom>
            <a:noFill/>
          </p:spPr>
          <p:txBody>
            <a:bodyPr wrap="square" rtlCol="0">
              <a:spAutoFit/>
            </a:bodyPr>
            <a:lstStyle/>
            <a:p>
              <a:r>
                <a:rPr lang="en-US" sz="1300" b="1" i="1" dirty="0">
                  <a:solidFill>
                    <a:schemeClr val="accent3"/>
                  </a:solidFill>
                </a:rPr>
                <a:t>Domestic Market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500"/>
                                        <p:tgtEl>
                                          <p:spTgt spid="173"/>
                                        </p:tgtEl>
                                        <p:attrNameLst>
                                          <p:attrName>ppt_x</p:attrName>
                                        </p:attrNameLst>
                                      </p:cBhvr>
                                      <p:tavLst>
                                        <p:tav tm="0">
                                          <p:val>
                                            <p:strVal val="#ppt_x-#ppt_w*1.125000"/>
                                          </p:val>
                                        </p:tav>
                                        <p:tav tm="100000">
                                          <p:val>
                                            <p:strVal val="#ppt_x"/>
                                          </p:val>
                                        </p:tav>
                                      </p:tavLst>
                                    </p:anim>
                                    <p:animEffect transition="in" filter="wipe(right)">
                                      <p:cBhvr>
                                        <p:cTn id="12" dur="500"/>
                                        <p:tgtEl>
                                          <p:spTgt spid="17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74"/>
                                        </p:tgtEl>
                                        <p:attrNameLst>
                                          <p:attrName>style.visibility</p:attrName>
                                        </p:attrNameLst>
                                      </p:cBhvr>
                                      <p:to>
                                        <p:strVal val="visible"/>
                                      </p:to>
                                    </p:set>
                                    <p:anim calcmode="lin" valueType="num">
                                      <p:cBhvr additive="base">
                                        <p:cTn id="16" dur="500"/>
                                        <p:tgtEl>
                                          <p:spTgt spid="174"/>
                                        </p:tgtEl>
                                        <p:attrNameLst>
                                          <p:attrName>ppt_x</p:attrName>
                                        </p:attrNameLst>
                                      </p:cBhvr>
                                      <p:tavLst>
                                        <p:tav tm="0">
                                          <p:val>
                                            <p:strVal val="#ppt_x-#ppt_w*1.125000"/>
                                          </p:val>
                                        </p:tav>
                                        <p:tav tm="100000">
                                          <p:val>
                                            <p:strVal val="#ppt_x"/>
                                          </p:val>
                                        </p:tav>
                                      </p:tavLst>
                                    </p:anim>
                                    <p:animEffect transition="in" filter="wipe(right)">
                                      <p:cBhvr>
                                        <p:cTn id="1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9-COMPETITION</a:t>
            </a:r>
          </a:p>
        </p:txBody>
      </p:sp>
      <p:sp>
        <p:nvSpPr>
          <p:cNvPr id="1048922" name="Slide Number Placeholder 2"/>
          <p:cNvSpPr>
            <a:spLocks noGrp="1"/>
          </p:cNvSpPr>
          <p:nvPr>
            <p:ph type="sldNum" sz="quarter" idx="12"/>
          </p:nvPr>
        </p:nvSpPr>
        <p:spPr/>
        <p:txBody>
          <a:bodyPr/>
          <a:lstStyle/>
          <a:p>
            <a:fld id="{5DE872C3-2ED1-43FB-B3C4-BA6F078D7CD3}" type="slidenum">
              <a:rPr lang="en-US" smtClean="0"/>
              <a:t>27</a:t>
            </a:fld>
            <a:endParaRPr lang="en-US"/>
          </a:p>
        </p:txBody>
      </p:sp>
      <p:graphicFrame>
        <p:nvGraphicFramePr>
          <p:cNvPr id="4194305" name="Table 6"/>
          <p:cNvGraphicFramePr>
            <a:graphicFrameLocks noGrp="1"/>
          </p:cNvGraphicFramePr>
          <p:nvPr/>
        </p:nvGraphicFramePr>
        <p:xfrm>
          <a:off x="800100" y="1480064"/>
          <a:ext cx="10435781" cy="4362473"/>
        </p:xfrm>
        <a:graphic>
          <a:graphicData uri="http://schemas.openxmlformats.org/drawingml/2006/table">
            <a:tbl>
              <a:tblPr firstRow="1" bandRow="1">
                <a:tableStyleId>{17292A2E-F333-43FB-9621-5CBBE7FDCDCB}</a:tableStyleId>
              </a:tblPr>
              <a:tblGrid>
                <a:gridCol w="3954780">
                  <a:extLst>
                    <a:ext uri="{9D8B030D-6E8A-4147-A177-3AD203B41FA5}">
                      <a16:colId xmlns:a16="http://schemas.microsoft.com/office/drawing/2014/main" val="20000"/>
                    </a:ext>
                  </a:extLst>
                </a:gridCol>
                <a:gridCol w="6481001">
                  <a:extLst>
                    <a:ext uri="{9D8B030D-6E8A-4147-A177-3AD203B41FA5}">
                      <a16:colId xmlns:a16="http://schemas.microsoft.com/office/drawing/2014/main" val="20001"/>
                    </a:ext>
                  </a:extLst>
                </a:gridCol>
              </a:tblGrid>
              <a:tr h="412184">
                <a:tc>
                  <a:txBody>
                    <a:bodyPr/>
                    <a:lstStyle/>
                    <a:p>
                      <a:pPr algn="ctr"/>
                      <a:r>
                        <a:rPr lang="en-US" sz="1800" b="1" i="0" kern="1200" dirty="0">
                          <a:solidFill>
                            <a:schemeClr val="bg1"/>
                          </a:solidFill>
                          <a:effectLst/>
                          <a:latin typeface="Times New Roman" panose="02020603050405020304" pitchFamily="18" charset="0"/>
                          <a:ea typeface="+mn-ea"/>
                          <a:cs typeface="Times New Roman" panose="02020603050405020304" pitchFamily="18" charset="0"/>
                        </a:rPr>
                        <a:t>Report Metric</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Details</a:t>
                      </a:r>
                    </a:p>
                  </a:txBody>
                  <a:tcPr/>
                </a:tc>
                <a:extLst>
                  <a:ext uri="{0D108BD9-81ED-4DB2-BD59-A6C34878D82A}">
                    <a16:rowId xmlns:a16="http://schemas.microsoft.com/office/drawing/2014/main" val="10000"/>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Years considered for providing market size</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2017–2025</a:t>
                      </a:r>
                    </a:p>
                  </a:txBody>
                  <a:tcPr/>
                </a:tc>
                <a:extLst>
                  <a:ext uri="{0D108BD9-81ED-4DB2-BD59-A6C34878D82A}">
                    <a16:rowId xmlns:a16="http://schemas.microsoft.com/office/drawing/2014/main" val="10001"/>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Base year considered</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2020</a:t>
                      </a:r>
                    </a:p>
                  </a:txBody>
                  <a:tcPr/>
                </a:tc>
                <a:extLst>
                  <a:ext uri="{0D108BD9-81ED-4DB2-BD59-A6C34878D82A}">
                    <a16:rowId xmlns:a16="http://schemas.microsoft.com/office/drawing/2014/main" val="10002"/>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Forecast period</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2020–2025</a:t>
                      </a:r>
                    </a:p>
                  </a:txBody>
                  <a:tcPr/>
                </a:tc>
                <a:extLst>
                  <a:ext uri="{0D108BD9-81ED-4DB2-BD59-A6C34878D82A}">
                    <a16:rowId xmlns:a16="http://schemas.microsoft.com/office/drawing/2014/main" val="10003"/>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Forecast units</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Value (USD) in million/billion</a:t>
                      </a:r>
                    </a:p>
                  </a:txBody>
                  <a:tcPr/>
                </a:tc>
                <a:extLst>
                  <a:ext uri="{0D108BD9-81ED-4DB2-BD59-A6C34878D82A}">
                    <a16:rowId xmlns:a16="http://schemas.microsoft.com/office/drawing/2014/main" val="10004"/>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Segments covered</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Product, service, and vertical</a:t>
                      </a:r>
                    </a:p>
                  </a:txBody>
                  <a:tcPr/>
                </a:tc>
                <a:extLst>
                  <a:ext uri="{0D108BD9-81ED-4DB2-BD59-A6C34878D82A}">
                    <a16:rowId xmlns:a16="http://schemas.microsoft.com/office/drawing/2014/main" val="10005"/>
                  </a:ext>
                </a:extLst>
              </a:tr>
              <a:tr h="34378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Regions covered</a:t>
                      </a:r>
                    </a:p>
                  </a:txBody>
                  <a:tcPr/>
                </a:tc>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North America, APAC, Europe, and </a:t>
                      </a:r>
                      <a:r>
                        <a:rPr lang="en-US" sz="1400" dirty="0" err="1">
                          <a:solidFill>
                            <a:schemeClr val="accent5">
                              <a:lumMod val="75000"/>
                            </a:schemeClr>
                          </a:solidFill>
                          <a:latin typeface="Times New Roman" panose="02020603050405020304" pitchFamily="18" charset="0"/>
                          <a:cs typeface="Times New Roman" panose="02020603050405020304" pitchFamily="18" charset="0"/>
                        </a:rPr>
                        <a:t>RoW</a:t>
                      </a:r>
                      <a:endParaRPr lang="en-US" sz="1400" dirty="0">
                        <a:solidFill>
                          <a:schemeClr val="accent5">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1887567">
                <a:tc>
                  <a:txBody>
                    <a:bodyPr/>
                    <a:lstStyle/>
                    <a:p>
                      <a:r>
                        <a:rPr lang="en-US" sz="1400" dirty="0">
                          <a:solidFill>
                            <a:schemeClr val="accent5">
                              <a:lumMod val="75000"/>
                            </a:schemeClr>
                          </a:solidFill>
                          <a:latin typeface="Times New Roman" panose="02020603050405020304" pitchFamily="18" charset="0"/>
                          <a:cs typeface="Times New Roman" panose="02020603050405020304" pitchFamily="18" charset="0"/>
                        </a:rPr>
                        <a:t>Companies covered</a:t>
                      </a:r>
                    </a:p>
                  </a:txBody>
                  <a:tcPr/>
                </a:tc>
                <a:tc>
                  <a:txBody>
                    <a:bodyPr/>
                    <a:lstStyle/>
                    <a:p>
                      <a:pPr algn="just"/>
                      <a:r>
                        <a:rPr lang="en-US" sz="1400" dirty="0">
                          <a:solidFill>
                            <a:schemeClr val="accent5">
                              <a:lumMod val="75000"/>
                            </a:schemeClr>
                          </a:solidFill>
                          <a:latin typeface="Times New Roman" panose="02020603050405020304" pitchFamily="18" charset="0"/>
                          <a:cs typeface="Times New Roman" panose="02020603050405020304" pitchFamily="18" charset="0"/>
                        </a:rPr>
                        <a:t>Johnson Controls (Ireland), United Technologies (US), Honeywell (US), Siemens (Germany), Halima (UK), Robert Bosch (Germany), Hochiki (Japan), Gentex (US), Minimax Viking (Germany), Securiton (Switzerland), Encore Fire Protection (US), Fire Suppression (UK), Schrack Seconet (Austria), Napco Security Technologies (US), VFP Fire Systems (US), S&amp;S Fire Suppression Systems (US), Fireline (US), ORR Protection (US), Argus Fire Protection Company (UK), Firetrol Protection Systems (US).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3" name="Title 1"/>
          <p:cNvSpPr>
            <a:spLocks noGrp="1"/>
          </p:cNvSpPr>
          <p:nvPr>
            <p:ph type="title"/>
          </p:nvPr>
        </p:nvSpPr>
        <p:spPr/>
        <p:txBody>
          <a:bodyPr>
            <a:normAutofit fontScale="90000"/>
          </a:bodyPr>
          <a:lstStyle/>
          <a:p>
            <a:br>
              <a:rPr lang="en-US" dirty="0"/>
            </a:br>
            <a:r>
              <a:rPr lang="en-US" sz="3600" dirty="0">
                <a:latin typeface="Times New Roman" panose="02020603050405020304" pitchFamily="18" charset="0"/>
                <a:cs typeface="Times New Roman" panose="02020603050405020304" pitchFamily="18" charset="0"/>
              </a:rPr>
              <a:t>Attractive Opportunities in Explosion proof Equipment Market</a:t>
            </a:r>
            <a:br>
              <a:rPr lang="en-US" dirty="0"/>
            </a:br>
            <a:endParaRPr lang="en-US" dirty="0"/>
          </a:p>
        </p:txBody>
      </p:sp>
      <p:sp>
        <p:nvSpPr>
          <p:cNvPr id="1048924" name="Slide Number Placeholder 2"/>
          <p:cNvSpPr>
            <a:spLocks noGrp="1"/>
          </p:cNvSpPr>
          <p:nvPr>
            <p:ph type="sldNum" sz="quarter" idx="12"/>
          </p:nvPr>
        </p:nvSpPr>
        <p:spPr/>
        <p:txBody>
          <a:bodyPr/>
          <a:lstStyle/>
          <a:p>
            <a:fld id="{5DE872C3-2ED1-43FB-B3C4-BA6F078D7CD3}" type="slidenum">
              <a:rPr lang="en-US" smtClean="0"/>
              <a:t>28</a:t>
            </a:fld>
            <a:endParaRPr lang="en-US"/>
          </a:p>
        </p:txBody>
      </p:sp>
      <p:graphicFrame>
        <p:nvGraphicFramePr>
          <p:cNvPr id="4194306" name="Chart 9"/>
          <p:cNvGraphicFramePr/>
          <p:nvPr/>
        </p:nvGraphicFramePr>
        <p:xfrm>
          <a:off x="623614" y="1250921"/>
          <a:ext cx="4358289" cy="4288032"/>
        </p:xfrm>
        <a:graphic>
          <a:graphicData uri="http://schemas.openxmlformats.org/drawingml/2006/chart">
            <c:chart xmlns:c="http://schemas.openxmlformats.org/drawingml/2006/chart" xmlns:r="http://schemas.openxmlformats.org/officeDocument/2006/relationships" r:id="rId2"/>
          </a:graphicData>
        </a:graphic>
      </p:graphicFrame>
      <p:sp>
        <p:nvSpPr>
          <p:cNvPr id="1048925" name="Rectangle 10"/>
          <p:cNvSpPr/>
          <p:nvPr/>
        </p:nvSpPr>
        <p:spPr>
          <a:xfrm>
            <a:off x="5286704" y="1933572"/>
            <a:ext cx="6096000" cy="3088640"/>
          </a:xfrm>
          <a:prstGeom prst="rect">
            <a:avLst/>
          </a:prstGeom>
        </p:spPr>
        <p:txBody>
          <a:bodyPr>
            <a:spAutoFit/>
          </a:bodyPr>
          <a:lstStyle/>
          <a:p>
            <a:pPr>
              <a:lnSpc>
                <a:spcPct val="107000"/>
              </a:lnSpc>
              <a:spcAft>
                <a:spcPts val="800"/>
              </a:spcAft>
            </a:pPr>
            <a:r>
              <a:rPr lang="en-US" dirty="0">
                <a:solidFill>
                  <a:schemeClr val="tx1">
                    <a:lumMod val="50000"/>
                    <a:lumOff val="50000"/>
                  </a:schemeClr>
                </a:solidFill>
                <a:latin typeface="Times New Roman" panose="02020603050405020304" pitchFamily="18" charset="0"/>
                <a:ea typeface="Calibri" panose="020F0502020204030204" charset="0"/>
                <a:cs typeface="Times New Roman" panose="02020603050405020304" pitchFamily="18" charset="0"/>
              </a:rPr>
              <a:t>The Global Explosion Proof Expected To Grow From USD 7.4 Billion In 2020 To USD 9.9 Billion By 2025, At a Cagr Of 5.9% During The Forecast Period.</a:t>
            </a:r>
          </a:p>
          <a:p>
            <a:pPr>
              <a:lnSpc>
                <a:spcPct val="107000"/>
              </a:lnSpc>
              <a:spcAft>
                <a:spcPts val="800"/>
              </a:spcAft>
            </a:pPr>
            <a:r>
              <a:rPr lang="en-US" dirty="0">
                <a:solidFill>
                  <a:schemeClr val="tx1">
                    <a:lumMod val="50000"/>
                    <a:lumOff val="50000"/>
                  </a:schemeClr>
                </a:solidFill>
                <a:latin typeface="Times New Roman" panose="02020603050405020304" pitchFamily="18" charset="0"/>
                <a:ea typeface="Calibri" panose="020F0502020204030204" charset="0"/>
                <a:cs typeface="Times New Roman" panose="02020603050405020304" pitchFamily="18" charset="0"/>
              </a:rPr>
              <a:t>The increasing industrial safety measures is one of the drivers for the growth of the explosion proof equipment market in the coming years.</a:t>
            </a:r>
          </a:p>
          <a:p>
            <a:pPr>
              <a:lnSpc>
                <a:spcPct val="107000"/>
              </a:lnSpc>
              <a:spcAft>
                <a:spcPts val="800"/>
              </a:spcAft>
            </a:pPr>
            <a:r>
              <a:rPr lang="en-US" dirty="0">
                <a:solidFill>
                  <a:schemeClr val="tx1">
                    <a:lumMod val="50000"/>
                    <a:lumOff val="50000"/>
                  </a:schemeClr>
                </a:solidFill>
                <a:latin typeface="Times New Roman" panose="02020603050405020304" pitchFamily="18" charset="0"/>
                <a:ea typeface="Calibri" panose="020F0502020204030204" charset="0"/>
                <a:cs typeface="Times New Roman" panose="02020603050405020304" pitchFamily="18" charset="0"/>
              </a:rPr>
              <a:t>Due to the presence of large number of oil and gees ( off-shore and on shore) industries in the region, row is one of the fastest growing regions for the explosion proof equipment market.</a:t>
            </a:r>
          </a:p>
        </p:txBody>
      </p:sp>
      <p:sp>
        <p:nvSpPr>
          <p:cNvPr id="1048926" name="12-Point Star 11"/>
          <p:cNvSpPr/>
          <p:nvPr/>
        </p:nvSpPr>
        <p:spPr>
          <a:xfrm>
            <a:off x="4981904" y="2017648"/>
            <a:ext cx="304800" cy="21054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27" name="12-Point Star 12"/>
          <p:cNvSpPr/>
          <p:nvPr/>
        </p:nvSpPr>
        <p:spPr>
          <a:xfrm>
            <a:off x="4981904" y="2994921"/>
            <a:ext cx="304800" cy="210546"/>
          </a:xfrm>
          <a:prstGeom prst="star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8928" name="12-Point Star 13"/>
          <p:cNvSpPr/>
          <p:nvPr/>
        </p:nvSpPr>
        <p:spPr>
          <a:xfrm>
            <a:off x="4981904" y="3977793"/>
            <a:ext cx="304800" cy="210546"/>
          </a:xfrm>
          <a:prstGeom prst="star1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48929" name="TextBox 1"/>
          <p:cNvSpPr txBox="1"/>
          <p:nvPr/>
        </p:nvSpPr>
        <p:spPr>
          <a:xfrm>
            <a:off x="3599274" y="3205467"/>
            <a:ext cx="820153" cy="10405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Times New Roman" panose="02020603050405020304" pitchFamily="18" charset="0"/>
                <a:cs typeface="Times New Roman" panose="02020603050405020304" pitchFamily="18" charset="0"/>
              </a:rPr>
              <a:t>USD</a:t>
            </a:r>
          </a:p>
          <a:p>
            <a:pPr algn="ctr"/>
            <a:r>
              <a:rPr lang="en-US" sz="1400" b="1" dirty="0">
                <a:solidFill>
                  <a:schemeClr val="bg1"/>
                </a:solidFill>
                <a:latin typeface="Times New Roman" panose="02020603050405020304" pitchFamily="18" charset="0"/>
                <a:cs typeface="Times New Roman" panose="02020603050405020304" pitchFamily="18" charset="0"/>
              </a:rPr>
              <a:t>9/9</a:t>
            </a:r>
          </a:p>
          <a:p>
            <a:pPr algn="ctr"/>
            <a:r>
              <a:rPr lang="en-US" sz="1400" b="1" dirty="0">
                <a:solidFill>
                  <a:schemeClr val="bg1"/>
                </a:solidFill>
                <a:latin typeface="Times New Roman" panose="02020603050405020304" pitchFamily="18" charset="0"/>
                <a:cs typeface="Times New Roman" panose="02020603050405020304" pitchFamily="18" charset="0"/>
              </a:rPr>
              <a:t>Billion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0" name="Title 1"/>
          <p:cNvSpPr>
            <a:spLocks noGrp="1"/>
          </p:cNvSpPr>
          <p:nvPr>
            <p:ph type="title"/>
          </p:nvPr>
        </p:nvSpPr>
        <p:spPr/>
        <p:txBody>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Explosion Proof Equipment Market</a:t>
            </a:r>
          </a:p>
        </p:txBody>
      </p:sp>
      <p:sp>
        <p:nvSpPr>
          <p:cNvPr id="1048931" name="Slide Number Placeholder 2"/>
          <p:cNvSpPr>
            <a:spLocks noGrp="1"/>
          </p:cNvSpPr>
          <p:nvPr>
            <p:ph type="sldNum" sz="quarter" idx="12"/>
          </p:nvPr>
        </p:nvSpPr>
        <p:spPr/>
        <p:txBody>
          <a:bodyPr/>
          <a:lstStyle/>
          <a:p>
            <a:fld id="{5DE872C3-2ED1-43FB-B3C4-BA6F078D7CD3}" type="slidenum">
              <a:rPr lang="en-US" smtClean="0"/>
              <a:t>29</a:t>
            </a:fld>
            <a:endParaRPr lang="en-US"/>
          </a:p>
        </p:txBody>
      </p:sp>
      <p:graphicFrame>
        <p:nvGraphicFramePr>
          <p:cNvPr id="4194307" name="Chart 5"/>
          <p:cNvGraphicFramePr/>
          <p:nvPr/>
        </p:nvGraphicFramePr>
        <p:xfrm>
          <a:off x="2032000" y="1366345"/>
          <a:ext cx="8128000" cy="4771988"/>
        </p:xfrm>
        <a:graphic>
          <a:graphicData uri="http://schemas.openxmlformats.org/drawingml/2006/chart">
            <c:chart xmlns:c="http://schemas.openxmlformats.org/drawingml/2006/chart" xmlns:r="http://schemas.openxmlformats.org/officeDocument/2006/relationships" r:id="rId2"/>
          </a:graphicData>
        </a:graphic>
      </p:graphicFrame>
      <p:sp>
        <p:nvSpPr>
          <p:cNvPr id="1048932" name="TextBox 6"/>
          <p:cNvSpPr txBox="1"/>
          <p:nvPr/>
        </p:nvSpPr>
        <p:spPr>
          <a:xfrm>
            <a:off x="4508938" y="2711668"/>
            <a:ext cx="578069" cy="369332"/>
          </a:xfrm>
          <a:prstGeom prst="rect">
            <a:avLst/>
          </a:prstGeom>
          <a:noFill/>
        </p:spPr>
        <p:txBody>
          <a:bodyPr wrap="square" rtlCol="0">
            <a:spAutoFit/>
          </a:bodyPr>
          <a:lstStyle/>
          <a:p>
            <a:r>
              <a:rPr lang="en-US" dirty="0">
                <a:solidFill>
                  <a:srgbClr val="640000"/>
                </a:solidFill>
                <a:latin typeface="Times New Roman" panose="02020603050405020304" pitchFamily="18" charset="0"/>
                <a:cs typeface="Times New Roman" panose="02020603050405020304" pitchFamily="18" charset="0"/>
              </a:rPr>
              <a:t>7.4</a:t>
            </a:r>
          </a:p>
        </p:txBody>
      </p:sp>
      <p:sp>
        <p:nvSpPr>
          <p:cNvPr id="1048933" name="TextBox 7"/>
          <p:cNvSpPr txBox="1"/>
          <p:nvPr/>
        </p:nvSpPr>
        <p:spPr>
          <a:xfrm>
            <a:off x="9327931" y="1476702"/>
            <a:ext cx="578069" cy="369332"/>
          </a:xfrm>
          <a:prstGeom prst="rect">
            <a:avLst/>
          </a:prstGeom>
          <a:noFill/>
        </p:spPr>
        <p:txBody>
          <a:bodyPr wrap="square" rtlCol="0">
            <a:spAutoFit/>
          </a:bodyPr>
          <a:lstStyle/>
          <a:p>
            <a:r>
              <a:rPr lang="en-US" dirty="0">
                <a:solidFill>
                  <a:srgbClr val="640000"/>
                </a:solidFill>
                <a:latin typeface="Times New Roman" panose="02020603050405020304" pitchFamily="18" charset="0"/>
                <a:cs typeface="Times New Roman" panose="02020603050405020304" pitchFamily="18" charset="0"/>
              </a:rPr>
              <a:t>9.9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lide Number Placeholder 2"/>
          <p:cNvSpPr>
            <a:spLocks noGrp="1"/>
          </p:cNvSpPr>
          <p:nvPr>
            <p:ph type="sldNum" sz="quarter" idx="12"/>
          </p:nvPr>
        </p:nvSpPr>
        <p:spPr/>
        <p:txBody>
          <a:bodyPr/>
          <a:lstStyle/>
          <a:p>
            <a:fld id="{E6D4546B-D358-46B4-BEFB-845C8A66B27E}" type="slidenum">
              <a:rPr lang="en-US" smtClean="0"/>
              <a:t>3</a:t>
            </a:fld>
            <a:endParaRPr lang="en-US" dirty="0"/>
          </a:p>
        </p:txBody>
      </p:sp>
      <p:grpSp>
        <p:nvGrpSpPr>
          <p:cNvPr id="60" name="Group 4"/>
          <p:cNvGrpSpPr/>
          <p:nvPr/>
        </p:nvGrpSpPr>
        <p:grpSpPr>
          <a:xfrm>
            <a:off x="540286" y="1826925"/>
            <a:ext cx="1071880" cy="873153"/>
            <a:chOff x="838200" y="1352655"/>
            <a:chExt cx="1071880" cy="873153"/>
          </a:xfrm>
        </p:grpSpPr>
        <p:sp>
          <p:nvSpPr>
            <p:cNvPr id="1048603" name="TextBox 5"/>
            <p:cNvSpPr txBox="1"/>
            <p:nvPr/>
          </p:nvSpPr>
          <p:spPr>
            <a:xfrm>
              <a:off x="838200" y="1352655"/>
              <a:ext cx="690880" cy="726440"/>
            </a:xfrm>
            <a:prstGeom prst="rect">
              <a:avLst/>
            </a:prstGeom>
            <a:noFill/>
          </p:spPr>
          <p:txBody>
            <a:bodyPr wrap="none" rtlCol="0">
              <a:spAutoFit/>
            </a:bodyPr>
            <a:lstStyle/>
            <a:p>
              <a:r>
                <a:rPr lang="vi-VN" sz="4000" dirty="0">
                  <a:solidFill>
                    <a:schemeClr val="accent3"/>
                  </a:solidFill>
                  <a:latin typeface="+mj-lt"/>
                </a:rPr>
                <a:t>0</a:t>
              </a:r>
              <a:r>
                <a:rPr lang="en-US" sz="4000" dirty="0">
                  <a:solidFill>
                    <a:schemeClr val="accent3"/>
                  </a:solidFill>
                  <a:latin typeface="+mj-lt"/>
                </a:rPr>
                <a:t>7</a:t>
              </a:r>
            </a:p>
          </p:txBody>
        </p:sp>
        <p:sp>
          <p:nvSpPr>
            <p:cNvPr id="1048604" name="Rectangle 6"/>
            <p:cNvSpPr/>
            <p:nvPr/>
          </p:nvSpPr>
          <p:spPr>
            <a:xfrm>
              <a:off x="838200" y="1880368"/>
              <a:ext cx="1071880" cy="345440"/>
            </a:xfrm>
            <a:prstGeom prst="rect">
              <a:avLst/>
            </a:prstGeom>
          </p:spPr>
          <p:txBody>
            <a:bodyPr wrap="none">
              <a:spAutoFit/>
            </a:bodyPr>
            <a:lstStyle/>
            <a:p>
              <a:r>
                <a:rPr lang="en-US" sz="1600" dirty="0">
                  <a:solidFill>
                    <a:schemeClr val="accent3"/>
                  </a:solidFill>
                  <a:latin typeface="+mj-lt"/>
                </a:rPr>
                <a:t>TRACTION</a:t>
              </a:r>
            </a:p>
          </p:txBody>
        </p:sp>
      </p:grpSp>
      <p:grpSp>
        <p:nvGrpSpPr>
          <p:cNvPr id="61" name="Group 8"/>
          <p:cNvGrpSpPr/>
          <p:nvPr/>
        </p:nvGrpSpPr>
        <p:grpSpPr>
          <a:xfrm>
            <a:off x="4673825" y="1826924"/>
            <a:ext cx="894080" cy="873153"/>
            <a:chOff x="838200" y="2974982"/>
            <a:chExt cx="894080" cy="873153"/>
          </a:xfrm>
        </p:grpSpPr>
        <p:sp>
          <p:nvSpPr>
            <p:cNvPr id="1048605" name="TextBox 9"/>
            <p:cNvSpPr txBox="1"/>
            <p:nvPr/>
          </p:nvSpPr>
          <p:spPr>
            <a:xfrm>
              <a:off x="838200" y="2974982"/>
              <a:ext cx="690880" cy="726440"/>
            </a:xfrm>
            <a:prstGeom prst="rect">
              <a:avLst/>
            </a:prstGeom>
            <a:noFill/>
          </p:spPr>
          <p:txBody>
            <a:bodyPr wrap="none" rtlCol="0">
              <a:spAutoFit/>
            </a:bodyPr>
            <a:lstStyle/>
            <a:p>
              <a:r>
                <a:rPr lang="en-US" sz="4000" dirty="0">
                  <a:solidFill>
                    <a:schemeClr val="accent2"/>
                  </a:solidFill>
                  <a:latin typeface="+mj-lt"/>
                </a:rPr>
                <a:t>08</a:t>
              </a:r>
            </a:p>
          </p:txBody>
        </p:sp>
        <p:sp>
          <p:nvSpPr>
            <p:cNvPr id="1048606" name="Rectangle 10"/>
            <p:cNvSpPr/>
            <p:nvPr/>
          </p:nvSpPr>
          <p:spPr>
            <a:xfrm>
              <a:off x="838200" y="3502695"/>
              <a:ext cx="894080" cy="345440"/>
            </a:xfrm>
            <a:prstGeom prst="rect">
              <a:avLst/>
            </a:prstGeom>
          </p:spPr>
          <p:txBody>
            <a:bodyPr wrap="none">
              <a:spAutoFit/>
            </a:bodyPr>
            <a:lstStyle/>
            <a:p>
              <a:r>
                <a:rPr lang="en-US" sz="1600" dirty="0">
                  <a:solidFill>
                    <a:schemeClr val="accent2"/>
                  </a:solidFill>
                  <a:latin typeface="+mj-lt"/>
                </a:rPr>
                <a:t>MARKET</a:t>
              </a:r>
            </a:p>
          </p:txBody>
        </p:sp>
      </p:grpSp>
      <p:grpSp>
        <p:nvGrpSpPr>
          <p:cNvPr id="62" name="Group 12"/>
          <p:cNvGrpSpPr/>
          <p:nvPr/>
        </p:nvGrpSpPr>
        <p:grpSpPr>
          <a:xfrm>
            <a:off x="8537576" y="1826924"/>
            <a:ext cx="1402080" cy="873153"/>
            <a:chOff x="838200" y="2974982"/>
            <a:chExt cx="1402080" cy="873153"/>
          </a:xfrm>
        </p:grpSpPr>
        <p:sp>
          <p:nvSpPr>
            <p:cNvPr id="1048607" name="TextBox 13"/>
            <p:cNvSpPr txBox="1"/>
            <p:nvPr/>
          </p:nvSpPr>
          <p:spPr>
            <a:xfrm>
              <a:off x="838200" y="2974982"/>
              <a:ext cx="690880" cy="726440"/>
            </a:xfrm>
            <a:prstGeom prst="rect">
              <a:avLst/>
            </a:prstGeom>
            <a:noFill/>
          </p:spPr>
          <p:txBody>
            <a:bodyPr wrap="none" rtlCol="0">
              <a:spAutoFit/>
            </a:bodyPr>
            <a:lstStyle/>
            <a:p>
              <a:r>
                <a:rPr lang="en-US" sz="4000" dirty="0">
                  <a:solidFill>
                    <a:schemeClr val="accent4"/>
                  </a:solidFill>
                  <a:latin typeface="+mj-lt"/>
                </a:rPr>
                <a:t>09</a:t>
              </a:r>
            </a:p>
          </p:txBody>
        </p:sp>
        <p:sp>
          <p:nvSpPr>
            <p:cNvPr id="1048608" name="Rectangle 14"/>
            <p:cNvSpPr/>
            <p:nvPr/>
          </p:nvSpPr>
          <p:spPr>
            <a:xfrm>
              <a:off x="838200" y="3502695"/>
              <a:ext cx="1402080" cy="345440"/>
            </a:xfrm>
            <a:prstGeom prst="rect">
              <a:avLst/>
            </a:prstGeom>
          </p:spPr>
          <p:txBody>
            <a:bodyPr wrap="none">
              <a:spAutoFit/>
            </a:bodyPr>
            <a:lstStyle/>
            <a:p>
              <a:r>
                <a:rPr lang="en-US" sz="1600" dirty="0">
                  <a:solidFill>
                    <a:schemeClr val="accent4"/>
                  </a:solidFill>
                  <a:latin typeface="+mj-lt"/>
                </a:rPr>
                <a:t>COMPETITION</a:t>
              </a:r>
            </a:p>
          </p:txBody>
        </p:sp>
      </p:grpSp>
      <p:grpSp>
        <p:nvGrpSpPr>
          <p:cNvPr id="63" name="Group 16"/>
          <p:cNvGrpSpPr/>
          <p:nvPr/>
        </p:nvGrpSpPr>
        <p:grpSpPr>
          <a:xfrm>
            <a:off x="540286" y="4032118"/>
            <a:ext cx="1706880" cy="873153"/>
            <a:chOff x="838200" y="1352655"/>
            <a:chExt cx="1706880" cy="873153"/>
          </a:xfrm>
        </p:grpSpPr>
        <p:sp>
          <p:nvSpPr>
            <p:cNvPr id="1048609" name="TextBox 17"/>
            <p:cNvSpPr txBox="1"/>
            <p:nvPr/>
          </p:nvSpPr>
          <p:spPr>
            <a:xfrm>
              <a:off x="838200" y="1352655"/>
              <a:ext cx="690881" cy="726440"/>
            </a:xfrm>
            <a:prstGeom prst="rect">
              <a:avLst/>
            </a:prstGeom>
            <a:noFill/>
          </p:spPr>
          <p:txBody>
            <a:bodyPr wrap="none" rtlCol="0">
              <a:spAutoFit/>
            </a:bodyPr>
            <a:lstStyle/>
            <a:p>
              <a:r>
                <a:rPr lang="en-US" sz="4000" dirty="0">
                  <a:solidFill>
                    <a:schemeClr val="tx2"/>
                  </a:solidFill>
                  <a:latin typeface="+mj-lt"/>
                </a:rPr>
                <a:t>10</a:t>
              </a:r>
            </a:p>
          </p:txBody>
        </p:sp>
        <p:sp>
          <p:nvSpPr>
            <p:cNvPr id="1048610" name="Rectangle 18"/>
            <p:cNvSpPr/>
            <p:nvPr/>
          </p:nvSpPr>
          <p:spPr>
            <a:xfrm>
              <a:off x="838200" y="1880368"/>
              <a:ext cx="1706880" cy="345440"/>
            </a:xfrm>
            <a:prstGeom prst="rect">
              <a:avLst/>
            </a:prstGeom>
          </p:spPr>
          <p:txBody>
            <a:bodyPr wrap="none">
              <a:spAutoFit/>
            </a:bodyPr>
            <a:lstStyle/>
            <a:p>
              <a:r>
                <a:rPr lang="en-US" sz="1600" dirty="0">
                  <a:solidFill>
                    <a:schemeClr val="tx2"/>
                  </a:solidFill>
                  <a:latin typeface="+mj-lt"/>
                </a:rPr>
                <a:t>BUSINESS MODEL</a:t>
              </a:r>
            </a:p>
          </p:txBody>
        </p:sp>
      </p:grpSp>
      <p:grpSp>
        <p:nvGrpSpPr>
          <p:cNvPr id="64" name="Group 20"/>
          <p:cNvGrpSpPr/>
          <p:nvPr/>
        </p:nvGrpSpPr>
        <p:grpSpPr>
          <a:xfrm>
            <a:off x="4673825" y="4032117"/>
            <a:ext cx="1289840" cy="866267"/>
            <a:chOff x="838200" y="2974982"/>
            <a:chExt cx="1289841" cy="866267"/>
          </a:xfrm>
        </p:grpSpPr>
        <p:sp>
          <p:nvSpPr>
            <p:cNvPr id="1048611" name="TextBox 21"/>
            <p:cNvSpPr txBox="1"/>
            <p:nvPr/>
          </p:nvSpPr>
          <p:spPr>
            <a:xfrm>
              <a:off x="838200" y="2974982"/>
              <a:ext cx="690881" cy="726440"/>
            </a:xfrm>
            <a:prstGeom prst="rect">
              <a:avLst/>
            </a:prstGeom>
            <a:noFill/>
          </p:spPr>
          <p:txBody>
            <a:bodyPr wrap="none" rtlCol="0">
              <a:spAutoFit/>
            </a:bodyPr>
            <a:lstStyle/>
            <a:p>
              <a:r>
                <a:rPr lang="en-US" sz="4000" dirty="0">
                  <a:solidFill>
                    <a:schemeClr val="accent1"/>
                  </a:solidFill>
                  <a:latin typeface="+mj-lt"/>
                </a:rPr>
                <a:t>11</a:t>
              </a:r>
            </a:p>
          </p:txBody>
        </p:sp>
        <p:sp>
          <p:nvSpPr>
            <p:cNvPr id="1048612" name="Rectangle 22"/>
            <p:cNvSpPr/>
            <p:nvPr/>
          </p:nvSpPr>
          <p:spPr>
            <a:xfrm>
              <a:off x="838200" y="3502695"/>
              <a:ext cx="1289841" cy="338554"/>
            </a:xfrm>
            <a:prstGeom prst="rect">
              <a:avLst/>
            </a:prstGeom>
          </p:spPr>
          <p:txBody>
            <a:bodyPr wrap="none">
              <a:spAutoFit/>
            </a:bodyPr>
            <a:lstStyle/>
            <a:p>
              <a:r>
                <a:rPr lang="en-US" sz="1600" dirty="0">
                  <a:solidFill>
                    <a:schemeClr val="accent1"/>
                  </a:solidFill>
                  <a:latin typeface="+mj-lt"/>
                </a:rPr>
                <a:t>INVESTMENT</a:t>
              </a:r>
            </a:p>
          </p:txBody>
        </p:sp>
      </p:grpSp>
      <p:grpSp>
        <p:nvGrpSpPr>
          <p:cNvPr id="65" name="Group 24"/>
          <p:cNvGrpSpPr/>
          <p:nvPr/>
        </p:nvGrpSpPr>
        <p:grpSpPr>
          <a:xfrm>
            <a:off x="8537576" y="4032117"/>
            <a:ext cx="1008380" cy="873153"/>
            <a:chOff x="838200" y="2974982"/>
            <a:chExt cx="1008380" cy="873153"/>
          </a:xfrm>
        </p:grpSpPr>
        <p:sp>
          <p:nvSpPr>
            <p:cNvPr id="1048613" name="TextBox 25"/>
            <p:cNvSpPr txBox="1"/>
            <p:nvPr/>
          </p:nvSpPr>
          <p:spPr>
            <a:xfrm>
              <a:off x="838200" y="2974982"/>
              <a:ext cx="690881" cy="726440"/>
            </a:xfrm>
            <a:prstGeom prst="rect">
              <a:avLst/>
            </a:prstGeom>
            <a:noFill/>
          </p:spPr>
          <p:txBody>
            <a:bodyPr wrap="none" rtlCol="0">
              <a:spAutoFit/>
            </a:bodyPr>
            <a:lstStyle/>
            <a:p>
              <a:r>
                <a:rPr lang="en-US" sz="4000" dirty="0">
                  <a:solidFill>
                    <a:schemeClr val="accent5"/>
                  </a:solidFill>
                  <a:latin typeface="+mj-lt"/>
                </a:rPr>
                <a:t>12</a:t>
              </a:r>
            </a:p>
          </p:txBody>
        </p:sp>
        <p:sp>
          <p:nvSpPr>
            <p:cNvPr id="1048614" name="Rectangle 26"/>
            <p:cNvSpPr/>
            <p:nvPr/>
          </p:nvSpPr>
          <p:spPr>
            <a:xfrm>
              <a:off x="838200" y="3502695"/>
              <a:ext cx="1008380" cy="345440"/>
            </a:xfrm>
            <a:prstGeom prst="rect">
              <a:avLst/>
            </a:prstGeom>
          </p:spPr>
          <p:txBody>
            <a:bodyPr wrap="none">
              <a:spAutoFit/>
            </a:bodyPr>
            <a:lstStyle/>
            <a:p>
              <a:r>
                <a:rPr lang="en-US" sz="1600" dirty="0">
                  <a:solidFill>
                    <a:schemeClr val="accent5"/>
                  </a:solidFill>
                  <a:latin typeface="+mj-lt"/>
                </a:rPr>
                <a:t>CONTACT</a:t>
              </a:r>
            </a:p>
          </p:txBody>
        </p:sp>
      </p:grpSp>
      <p:sp>
        <p:nvSpPr>
          <p:cNvPr id="1048615" name="Title 28"/>
          <p:cNvSpPr>
            <a:spLocks noGrp="1"/>
          </p:cNvSpPr>
          <p:nvPr>
            <p:ph type="title"/>
          </p:nvPr>
        </p:nvSpPr>
        <p:spPr/>
        <p:txBody>
          <a:bodyPr>
            <a:normAutofit fontScale="90000"/>
          </a:bodyPr>
          <a:lstStyle/>
          <a:p>
            <a:r>
              <a:rPr lang="en-US" dirty="0"/>
              <a:t>TABLE OF Contents </a:t>
            </a:r>
          </a:p>
        </p:txBody>
      </p:sp>
      <p:grpSp>
        <p:nvGrpSpPr>
          <p:cNvPr id="66" name="Group 23"/>
          <p:cNvGrpSpPr/>
          <p:nvPr/>
        </p:nvGrpSpPr>
        <p:grpSpPr>
          <a:xfrm>
            <a:off x="540289" y="5426098"/>
            <a:ext cx="184732" cy="866267"/>
            <a:chOff x="838200" y="2974982"/>
            <a:chExt cx="184731" cy="866267"/>
          </a:xfrm>
        </p:grpSpPr>
        <p:sp>
          <p:nvSpPr>
            <p:cNvPr id="1048616" name="TextBox 27"/>
            <p:cNvSpPr txBox="1"/>
            <p:nvPr/>
          </p:nvSpPr>
          <p:spPr>
            <a:xfrm>
              <a:off x="838200" y="2974982"/>
              <a:ext cx="184731" cy="707886"/>
            </a:xfrm>
            <a:prstGeom prst="rect">
              <a:avLst/>
            </a:prstGeom>
            <a:noFill/>
          </p:spPr>
          <p:txBody>
            <a:bodyPr wrap="none" rtlCol="0">
              <a:spAutoFit/>
            </a:bodyPr>
            <a:lstStyle/>
            <a:p>
              <a:endParaRPr lang="en-US" sz="4000" dirty="0">
                <a:solidFill>
                  <a:schemeClr val="accent6">
                    <a:lumMod val="75000"/>
                  </a:schemeClr>
                </a:solidFill>
                <a:latin typeface="+mj-lt"/>
              </a:endParaRPr>
            </a:p>
          </p:txBody>
        </p:sp>
        <p:sp>
          <p:nvSpPr>
            <p:cNvPr id="1048617" name="Rectangle 29"/>
            <p:cNvSpPr/>
            <p:nvPr/>
          </p:nvSpPr>
          <p:spPr>
            <a:xfrm>
              <a:off x="838200" y="3502695"/>
              <a:ext cx="184730" cy="338554"/>
            </a:xfrm>
            <a:prstGeom prst="rect">
              <a:avLst/>
            </a:prstGeom>
          </p:spPr>
          <p:txBody>
            <a:bodyPr wrap="none">
              <a:spAutoFit/>
            </a:bodyPr>
            <a:lstStyle/>
            <a:p>
              <a:endParaRPr lang="en-US" sz="1600" dirty="0">
                <a:solidFill>
                  <a:schemeClr val="accent6">
                    <a:lumMod val="75000"/>
                  </a:schemeClr>
                </a:solidFill>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10"/>
                            </p:stCondLst>
                            <p:childTnLst>
                              <p:par>
                                <p:cTn id="15" presetID="2" presetClass="entr" presetSubtype="8" fill="hold" nodeType="afterEffect">
                                  <p:stCondLst>
                                    <p:cond delay="1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0-#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childTnLst>
                          </p:cTn>
                        </p:par>
                        <p:par>
                          <p:cTn id="19" fill="hold">
                            <p:stCondLst>
                              <p:cond delay="1520"/>
                            </p:stCondLst>
                            <p:childTnLst>
                              <p:par>
                                <p:cTn id="20" presetID="2" presetClass="entr" presetSubtype="8"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0-#ppt_w/2"/>
                                          </p:val>
                                        </p:tav>
                                        <p:tav tm="100000">
                                          <p:val>
                                            <p:strVal val="#ppt_x"/>
                                          </p:val>
                                        </p:tav>
                                      </p:tavLst>
                                    </p:anim>
                                    <p:anim calcmode="lin" valueType="num">
                                      <p:cBhvr additive="base">
                                        <p:cTn id="23" dur="5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020"/>
                            </p:stCondLst>
                            <p:childTnLst>
                              <p:par>
                                <p:cTn id="25" presetID="2" presetClass="entr" presetSubtype="8" fill="hold" nodeType="afterEffect">
                                  <p:stCondLst>
                                    <p:cond delay="1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530"/>
                            </p:stCondLst>
                            <p:childTnLst>
                              <p:par>
                                <p:cTn id="30" presetID="2" presetClass="entr" presetSubtype="8" fill="hold" nodeType="afterEffect">
                                  <p:stCondLst>
                                    <p:cond delay="1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500" fill="hold"/>
                                        <p:tgtEl>
                                          <p:spTgt spid="65"/>
                                        </p:tgtEl>
                                        <p:attrNameLst>
                                          <p:attrName>ppt_x</p:attrName>
                                        </p:attrNameLst>
                                      </p:cBhvr>
                                      <p:tavLst>
                                        <p:tav tm="0">
                                          <p:val>
                                            <p:strVal val="0-#ppt_w/2"/>
                                          </p:val>
                                        </p:tav>
                                        <p:tav tm="100000">
                                          <p:val>
                                            <p:strVal val="#ppt_x"/>
                                          </p:val>
                                        </p:tav>
                                      </p:tavLst>
                                    </p:anim>
                                    <p:anim calcmode="lin" valueType="num">
                                      <p:cBhvr additive="base">
                                        <p:cTn id="33" dur="500" fill="hold"/>
                                        <p:tgtEl>
                                          <p:spTgt spid="65"/>
                                        </p:tgtEl>
                                        <p:attrNameLst>
                                          <p:attrName>ppt_y</p:attrName>
                                        </p:attrNameLst>
                                      </p:cBhvr>
                                      <p:tavLst>
                                        <p:tav tm="0">
                                          <p:val>
                                            <p:strVal val="#ppt_y"/>
                                          </p:val>
                                        </p:tav>
                                        <p:tav tm="100000">
                                          <p:val>
                                            <p:strVal val="#ppt_y"/>
                                          </p:val>
                                        </p:tav>
                                      </p:tavLst>
                                    </p:anim>
                                  </p:childTnLst>
                                </p:cTn>
                              </p:par>
                            </p:childTnLst>
                          </p:cTn>
                        </p:par>
                        <p:par>
                          <p:cTn id="34" fill="hold">
                            <p:stCondLst>
                              <p:cond delay="3040"/>
                            </p:stCondLst>
                            <p:childTnLst>
                              <p:par>
                                <p:cTn id="35" presetID="2" presetClass="entr" presetSubtype="8" fill="hold" nodeType="afterEffect">
                                  <p:stCondLst>
                                    <p:cond delay="1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4" name="Title 1"/>
          <p:cNvSpPr>
            <a:spLocks noGrp="1"/>
          </p:cNvSpPr>
          <p:nvPr>
            <p:ph type="title"/>
          </p:nvPr>
        </p:nvSpPr>
        <p:spPr>
          <a:xfrm>
            <a:off x="800101" y="515380"/>
            <a:ext cx="9731265" cy="735541"/>
          </a:xfrm>
        </p:spPr>
        <p:txBody>
          <a:bodyPr>
            <a:noAutofit/>
          </a:bodyPr>
          <a:lstStyle/>
          <a:p>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Explosion Proof Equipment market- Growth Rate By Region (2019-2024)</a:t>
            </a:r>
          </a:p>
        </p:txBody>
      </p:sp>
      <p:sp>
        <p:nvSpPr>
          <p:cNvPr id="1048935" name="Slide Number Placeholder 2"/>
          <p:cNvSpPr>
            <a:spLocks noGrp="1"/>
          </p:cNvSpPr>
          <p:nvPr>
            <p:ph type="sldNum" sz="quarter" idx="12"/>
          </p:nvPr>
        </p:nvSpPr>
        <p:spPr/>
        <p:txBody>
          <a:bodyPr/>
          <a:lstStyle/>
          <a:p>
            <a:fld id="{5DE872C3-2ED1-43FB-B3C4-BA6F078D7CD3}" type="slidenum">
              <a:rPr lang="en-US" smtClean="0"/>
              <a:t>30</a:t>
            </a:fld>
            <a:endParaRPr lang="en-US"/>
          </a:p>
        </p:txBody>
      </p:sp>
      <p:pic>
        <p:nvPicPr>
          <p:cNvPr id="2097173" name="Picture 2" descr="explosion proof equipment market"/>
          <p:cNvPicPr>
            <a:picLocks noChangeAspect="1" noChangeArrowheads="1"/>
          </p:cNvPicPr>
          <p:nvPr/>
        </p:nvPicPr>
        <p:blipFill rotWithShape="1">
          <a:blip r:embed="rId2"/>
          <a:srcRect t="8211" b="5566"/>
          <a:stretch>
            <a:fillRect/>
          </a:stretch>
        </p:blipFill>
        <p:spPr bwMode="auto">
          <a:xfrm>
            <a:off x="1507031" y="1818290"/>
            <a:ext cx="9282714" cy="42882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1"/>
          <p:cNvSpPr>
            <a:spLocks noGrp="1"/>
          </p:cNvSpPr>
          <p:nvPr>
            <p:ph type="title"/>
          </p:nvPr>
        </p:nvSpPr>
        <p:spPr>
          <a:xfrm>
            <a:off x="817339" y="307808"/>
            <a:ext cx="10696574" cy="735541"/>
          </a:xfrm>
        </p:spPr>
        <p:txBody>
          <a:bodyPr>
            <a:normAutofit fontScale="90000"/>
          </a:bodyPr>
          <a:lstStyle/>
          <a:p>
            <a:r>
              <a:rPr lang="en-US" dirty="0"/>
              <a:t>10-Business Model</a:t>
            </a:r>
          </a:p>
        </p:txBody>
      </p:sp>
      <p:sp>
        <p:nvSpPr>
          <p:cNvPr id="1048937" name="Slide Number Placeholder 2"/>
          <p:cNvSpPr>
            <a:spLocks noGrp="1"/>
          </p:cNvSpPr>
          <p:nvPr>
            <p:ph type="sldNum" sz="quarter" idx="12"/>
          </p:nvPr>
        </p:nvSpPr>
        <p:spPr/>
        <p:txBody>
          <a:bodyPr/>
          <a:lstStyle/>
          <a:p>
            <a:fld id="{5DE872C3-2ED1-43FB-B3C4-BA6F078D7CD3}" type="slidenum">
              <a:rPr lang="en-US" smtClean="0"/>
              <a:t>31</a:t>
            </a:fld>
            <a:endParaRPr lang="en-US"/>
          </a:p>
        </p:txBody>
      </p:sp>
      <p:graphicFrame>
        <p:nvGraphicFramePr>
          <p:cNvPr id="4194308" name="Table 5"/>
          <p:cNvGraphicFramePr>
            <a:graphicFrameLocks noGrp="1"/>
          </p:cNvGraphicFramePr>
          <p:nvPr/>
        </p:nvGraphicFramePr>
        <p:xfrm>
          <a:off x="817339" y="1147138"/>
          <a:ext cx="10696578" cy="5337744"/>
        </p:xfrm>
        <a:graphic>
          <a:graphicData uri="http://schemas.openxmlformats.org/drawingml/2006/table">
            <a:tbl>
              <a:tblPr firstRow="1" bandRow="1">
                <a:tableStyleId>{7DF18680-E054-41AD-8BC1-D1AEF772440D}</a:tableStyleId>
              </a:tblPr>
              <a:tblGrid>
                <a:gridCol w="2125558">
                  <a:extLst>
                    <a:ext uri="{9D8B030D-6E8A-4147-A177-3AD203B41FA5}">
                      <a16:colId xmlns:a16="http://schemas.microsoft.com/office/drawing/2014/main" val="20000"/>
                    </a:ext>
                  </a:extLst>
                </a:gridCol>
                <a:gridCol w="2028496">
                  <a:extLst>
                    <a:ext uri="{9D8B030D-6E8A-4147-A177-3AD203B41FA5}">
                      <a16:colId xmlns:a16="http://schemas.microsoft.com/office/drawing/2014/main" val="20001"/>
                    </a:ext>
                  </a:extLst>
                </a:gridCol>
                <a:gridCol w="1194235">
                  <a:extLst>
                    <a:ext uri="{9D8B030D-6E8A-4147-A177-3AD203B41FA5}">
                      <a16:colId xmlns:a16="http://schemas.microsoft.com/office/drawing/2014/main" val="20002"/>
                    </a:ext>
                  </a:extLst>
                </a:gridCol>
                <a:gridCol w="1002427">
                  <a:extLst>
                    <a:ext uri="{9D8B030D-6E8A-4147-A177-3AD203B41FA5}">
                      <a16:colId xmlns:a16="http://schemas.microsoft.com/office/drawing/2014/main" val="20003"/>
                    </a:ext>
                  </a:extLst>
                </a:gridCol>
                <a:gridCol w="2228193">
                  <a:extLst>
                    <a:ext uri="{9D8B030D-6E8A-4147-A177-3AD203B41FA5}">
                      <a16:colId xmlns:a16="http://schemas.microsoft.com/office/drawing/2014/main" val="20004"/>
                    </a:ext>
                  </a:extLst>
                </a:gridCol>
                <a:gridCol w="2117669">
                  <a:extLst>
                    <a:ext uri="{9D8B030D-6E8A-4147-A177-3AD203B41FA5}">
                      <a16:colId xmlns:a16="http://schemas.microsoft.com/office/drawing/2014/main" val="20005"/>
                    </a:ext>
                  </a:extLst>
                </a:gridCol>
              </a:tblGrid>
              <a:tr h="1779248">
                <a:tc rowSpan="2">
                  <a:txBody>
                    <a:bodyPr/>
                    <a:lstStyle/>
                    <a:p>
                      <a:pPr algn="ctr"/>
                      <a:r>
                        <a:rPr lang="en-US" dirty="0"/>
                        <a:t>Key</a:t>
                      </a:r>
                      <a:r>
                        <a:rPr lang="en-US" baseline="0" dirty="0"/>
                        <a:t> partners</a:t>
                      </a:r>
                      <a:endParaRPr lang="en-US" dirty="0"/>
                    </a:p>
                  </a:txBody>
                  <a:tcPr/>
                </a:tc>
                <a:tc>
                  <a:txBody>
                    <a:bodyPr/>
                    <a:lstStyle/>
                    <a:p>
                      <a:pPr algn="ctr"/>
                      <a:r>
                        <a:rPr lang="en-US" dirty="0"/>
                        <a:t>Key Activities</a:t>
                      </a:r>
                    </a:p>
                  </a:txBody>
                  <a:tcPr/>
                </a:tc>
                <a:tc rowSpan="2" gridSpan="2">
                  <a:txBody>
                    <a:bodyPr/>
                    <a:lstStyle/>
                    <a:p>
                      <a:pPr algn="ctr"/>
                      <a:r>
                        <a:rPr lang="en-US" dirty="0"/>
                        <a:t>Value Propositions</a:t>
                      </a:r>
                    </a:p>
                  </a:txBody>
                  <a:tcPr/>
                </a:tc>
                <a:tc rowSpan="2" hMerge="1">
                  <a:txBody>
                    <a:bodyPr/>
                    <a:lstStyle/>
                    <a:p>
                      <a:endParaRPr lang="en-US"/>
                    </a:p>
                  </a:txBody>
                  <a:tcPr/>
                </a:tc>
                <a:tc>
                  <a:txBody>
                    <a:bodyPr/>
                    <a:lstStyle/>
                    <a:p>
                      <a:pPr algn="ctr"/>
                      <a:r>
                        <a:rPr lang="en-US" dirty="0"/>
                        <a:t>Relationships</a:t>
                      </a:r>
                    </a:p>
                  </a:txBody>
                  <a:tcPr/>
                </a:tc>
                <a:tc rowSpan="2">
                  <a:txBody>
                    <a:bodyPr/>
                    <a:lstStyle/>
                    <a:p>
                      <a:r>
                        <a:rPr lang="en-US" dirty="0"/>
                        <a:t>Customer</a:t>
                      </a:r>
                      <a:r>
                        <a:rPr lang="en-US" baseline="0" dirty="0"/>
                        <a:t> segments</a:t>
                      </a:r>
                      <a:endParaRPr lang="en-US" dirty="0"/>
                    </a:p>
                  </a:txBody>
                  <a:tcPr/>
                </a:tc>
                <a:extLst>
                  <a:ext uri="{0D108BD9-81ED-4DB2-BD59-A6C34878D82A}">
                    <a16:rowId xmlns:a16="http://schemas.microsoft.com/office/drawing/2014/main" val="10000"/>
                  </a:ext>
                </a:extLst>
              </a:tr>
              <a:tr h="1779248">
                <a:tc vMerge="1">
                  <a:txBody>
                    <a:bodyPr/>
                    <a:lstStyle/>
                    <a:p>
                      <a:endParaRPr lang="en-US"/>
                    </a:p>
                  </a:txBody>
                  <a:tcPr/>
                </a:tc>
                <a:tc>
                  <a:txBody>
                    <a:bodyPr/>
                    <a:lstStyle/>
                    <a:p>
                      <a:pPr algn="ctr"/>
                      <a:r>
                        <a:rPr lang="en-US" dirty="0"/>
                        <a:t>Key</a:t>
                      </a:r>
                      <a:r>
                        <a:rPr lang="en-US" baseline="0" dirty="0"/>
                        <a:t> Resources</a:t>
                      </a:r>
                      <a:endParaRPr lang="en-US" dirty="0"/>
                    </a:p>
                  </a:txBody>
                  <a:tcPr/>
                </a:tc>
                <a:tc gridSpan="2" vMerge="1">
                  <a:txBody>
                    <a:bodyPr/>
                    <a:lstStyle/>
                    <a:p>
                      <a:endParaRPr lang="en-US"/>
                    </a:p>
                  </a:txBody>
                  <a:tcPr/>
                </a:tc>
                <a:tc hMerge="1" vMerge="1">
                  <a:txBody>
                    <a:bodyPr/>
                    <a:lstStyle/>
                    <a:p>
                      <a:endParaRPr lang="en-US"/>
                    </a:p>
                  </a:txBody>
                  <a:tcPr/>
                </a:tc>
                <a:tc>
                  <a:txBody>
                    <a:bodyPr/>
                    <a:lstStyle/>
                    <a:p>
                      <a:pPr algn="ctr"/>
                      <a:r>
                        <a:rPr lang="en-US" dirty="0"/>
                        <a:t>Channels</a:t>
                      </a:r>
                    </a:p>
                  </a:txBody>
                  <a:tcPr/>
                </a:tc>
                <a:tc vMerge="1">
                  <a:txBody>
                    <a:bodyPr/>
                    <a:lstStyle/>
                    <a:p>
                      <a:endParaRPr lang="en-US"/>
                    </a:p>
                  </a:txBody>
                  <a:tcPr/>
                </a:tc>
                <a:extLst>
                  <a:ext uri="{0D108BD9-81ED-4DB2-BD59-A6C34878D82A}">
                    <a16:rowId xmlns:a16="http://schemas.microsoft.com/office/drawing/2014/main" val="10001"/>
                  </a:ext>
                </a:extLst>
              </a:tr>
              <a:tr h="1779248">
                <a:tc gridSpan="3">
                  <a:txBody>
                    <a:bodyPr/>
                    <a:lstStyle/>
                    <a:p>
                      <a:pPr algn="ctr"/>
                      <a:r>
                        <a:rPr lang="en-US" dirty="0"/>
                        <a:t>Cost</a:t>
                      </a:r>
                      <a:r>
                        <a:rPr lang="en-US" baseline="0" dirty="0"/>
                        <a:t> structure</a:t>
                      </a:r>
                      <a:endParaRPr lang="en-US" dirty="0"/>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algn="ctr"/>
                      <a:r>
                        <a:rPr lang="en-US" dirty="0"/>
                        <a:t>Revenue Streams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048938" name="Round Diagonal Corner Rectangle 6"/>
          <p:cNvSpPr/>
          <p:nvPr/>
        </p:nvSpPr>
        <p:spPr>
          <a:xfrm>
            <a:off x="1103586" y="1765738"/>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Distribution partners</a:t>
            </a:r>
          </a:p>
        </p:txBody>
      </p:sp>
      <p:sp>
        <p:nvSpPr>
          <p:cNvPr id="1048939" name="Round Diagonal Corner Rectangle 7"/>
          <p:cNvSpPr/>
          <p:nvPr/>
        </p:nvSpPr>
        <p:spPr>
          <a:xfrm>
            <a:off x="1079938" y="2492735"/>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investors</a:t>
            </a:r>
          </a:p>
        </p:txBody>
      </p:sp>
      <p:sp>
        <p:nvSpPr>
          <p:cNvPr id="1048940" name="Round Diagonal Corner Rectangle 8"/>
          <p:cNvSpPr/>
          <p:nvPr/>
        </p:nvSpPr>
        <p:spPr>
          <a:xfrm>
            <a:off x="1103585" y="3216164"/>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41" name="Round Diagonal Corner Rectangle 9"/>
          <p:cNvSpPr/>
          <p:nvPr/>
        </p:nvSpPr>
        <p:spPr>
          <a:xfrm>
            <a:off x="3069306" y="1592316"/>
            <a:ext cx="1780990" cy="1240335"/>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t>Build Infrastructure</a:t>
            </a:r>
          </a:p>
          <a:p>
            <a:r>
              <a:rPr lang="en-US" sz="1200" dirty="0"/>
              <a:t>Customer service</a:t>
            </a:r>
          </a:p>
          <a:p>
            <a:r>
              <a:rPr lang="en-US" sz="1200" dirty="0"/>
              <a:t>Marketing</a:t>
            </a:r>
          </a:p>
          <a:p>
            <a:r>
              <a:rPr lang="en-US" sz="1200" dirty="0"/>
              <a:t>Product development</a:t>
            </a:r>
          </a:p>
          <a:p>
            <a:r>
              <a:rPr lang="en-US" sz="1200" dirty="0"/>
              <a:t>International management</a:t>
            </a:r>
          </a:p>
        </p:txBody>
      </p:sp>
      <p:sp>
        <p:nvSpPr>
          <p:cNvPr id="1048942" name="Round Diagonal Corner Rectangle 10"/>
          <p:cNvSpPr/>
          <p:nvPr/>
        </p:nvSpPr>
        <p:spPr>
          <a:xfrm>
            <a:off x="3171153" y="3301112"/>
            <a:ext cx="1506292" cy="125465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Brand</a:t>
            </a:r>
          </a:p>
          <a:p>
            <a:pPr algn="ctr"/>
            <a:r>
              <a:rPr lang="en-US" sz="1200" dirty="0"/>
              <a:t>Website</a:t>
            </a:r>
          </a:p>
          <a:p>
            <a:pPr algn="ctr"/>
            <a:r>
              <a:rPr lang="en-US" sz="1200" dirty="0"/>
              <a:t>Access To Millions Of Customers</a:t>
            </a:r>
          </a:p>
          <a:p>
            <a:pPr algn="ctr"/>
            <a:r>
              <a:rPr lang="en-US" sz="1200" dirty="0"/>
              <a:t>manpower</a:t>
            </a:r>
          </a:p>
        </p:txBody>
      </p:sp>
      <p:sp>
        <p:nvSpPr>
          <p:cNvPr id="1048943" name="Round Diagonal Corner Rectangle 11"/>
          <p:cNvSpPr/>
          <p:nvPr/>
        </p:nvSpPr>
        <p:spPr>
          <a:xfrm>
            <a:off x="5328745" y="1592317"/>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44" name="Round Diagonal Corner Rectangle 12"/>
          <p:cNvSpPr/>
          <p:nvPr/>
        </p:nvSpPr>
        <p:spPr>
          <a:xfrm>
            <a:off x="5328744" y="236699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45" name="Round Diagonal Corner Rectangle 13"/>
          <p:cNvSpPr/>
          <p:nvPr/>
        </p:nvSpPr>
        <p:spPr>
          <a:xfrm>
            <a:off x="5310349" y="3182006"/>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Don’t Need To </a:t>
            </a:r>
            <a:r>
              <a:rPr lang="en-US" dirty="0" err="1"/>
              <a:t>Sharge</a:t>
            </a:r>
            <a:endParaRPr lang="en-US" dirty="0"/>
          </a:p>
        </p:txBody>
      </p:sp>
      <p:sp>
        <p:nvSpPr>
          <p:cNvPr id="1048946" name="Round Diagonal Corner Rectangle 15"/>
          <p:cNvSpPr/>
          <p:nvPr/>
        </p:nvSpPr>
        <p:spPr>
          <a:xfrm>
            <a:off x="5310349" y="399702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47" name="Round Diagonal Corner Rectangle 16"/>
          <p:cNvSpPr/>
          <p:nvPr/>
        </p:nvSpPr>
        <p:spPr>
          <a:xfrm>
            <a:off x="7384775" y="1592316"/>
            <a:ext cx="1633100" cy="108782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Support team</a:t>
            </a:r>
          </a:p>
          <a:p>
            <a:pPr algn="ctr"/>
            <a:r>
              <a:rPr lang="en-US" sz="1200" dirty="0"/>
              <a:t>Consulting services</a:t>
            </a:r>
          </a:p>
        </p:txBody>
      </p:sp>
      <p:sp>
        <p:nvSpPr>
          <p:cNvPr id="1048948" name="Round Diagonal Corner Rectangle 17"/>
          <p:cNvSpPr/>
          <p:nvPr/>
        </p:nvSpPr>
        <p:spPr>
          <a:xfrm>
            <a:off x="7384775" y="3444763"/>
            <a:ext cx="1633100" cy="108782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Website</a:t>
            </a:r>
          </a:p>
        </p:txBody>
      </p:sp>
      <p:sp>
        <p:nvSpPr>
          <p:cNvPr id="1048949" name="Round Diagonal Corner Rectangle 18"/>
          <p:cNvSpPr/>
          <p:nvPr/>
        </p:nvSpPr>
        <p:spPr>
          <a:xfrm>
            <a:off x="5360275" y="1592317"/>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Easy Of Use</a:t>
            </a:r>
          </a:p>
        </p:txBody>
      </p:sp>
      <p:sp>
        <p:nvSpPr>
          <p:cNvPr id="1048950" name="Round Diagonal Corner Rectangle 19"/>
          <p:cNvSpPr/>
          <p:nvPr/>
        </p:nvSpPr>
        <p:spPr>
          <a:xfrm>
            <a:off x="5360274" y="236699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Light Weight</a:t>
            </a:r>
          </a:p>
        </p:txBody>
      </p:sp>
      <p:sp>
        <p:nvSpPr>
          <p:cNvPr id="1048951" name="Round Diagonal Corner Rectangle 20"/>
          <p:cNvSpPr/>
          <p:nvPr/>
        </p:nvSpPr>
        <p:spPr>
          <a:xfrm>
            <a:off x="9761481" y="3155728"/>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52" name="Round Diagonal Corner Rectangle 21"/>
          <p:cNvSpPr/>
          <p:nvPr/>
        </p:nvSpPr>
        <p:spPr>
          <a:xfrm>
            <a:off x="9761481" y="3901305"/>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53" name="Round Diagonal Corner Rectangle 22"/>
          <p:cNvSpPr/>
          <p:nvPr/>
        </p:nvSpPr>
        <p:spPr>
          <a:xfrm>
            <a:off x="9743086" y="1592317"/>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The common People</a:t>
            </a:r>
          </a:p>
        </p:txBody>
      </p:sp>
      <p:sp>
        <p:nvSpPr>
          <p:cNvPr id="1048954" name="Round Diagonal Corner Rectangle 23"/>
          <p:cNvSpPr/>
          <p:nvPr/>
        </p:nvSpPr>
        <p:spPr>
          <a:xfrm>
            <a:off x="9743085" y="236699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Everywhere</a:t>
            </a:r>
          </a:p>
        </p:txBody>
      </p:sp>
      <p:sp>
        <p:nvSpPr>
          <p:cNvPr id="1048955" name="Round Diagonal Corner Rectangle 24"/>
          <p:cNvSpPr/>
          <p:nvPr/>
        </p:nvSpPr>
        <p:spPr>
          <a:xfrm>
            <a:off x="1079938" y="399702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8956" name="Round Diagonal Corner Rectangle 25"/>
          <p:cNvSpPr/>
          <p:nvPr/>
        </p:nvSpPr>
        <p:spPr>
          <a:xfrm>
            <a:off x="1103585" y="5041396"/>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Staff</a:t>
            </a:r>
          </a:p>
        </p:txBody>
      </p:sp>
      <p:sp>
        <p:nvSpPr>
          <p:cNvPr id="1048957" name="Round Diagonal Corner Rectangle 26"/>
          <p:cNvSpPr/>
          <p:nvPr/>
        </p:nvSpPr>
        <p:spPr>
          <a:xfrm>
            <a:off x="4174435" y="5024225"/>
            <a:ext cx="157997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Infrastructure</a:t>
            </a:r>
          </a:p>
        </p:txBody>
      </p:sp>
      <p:sp>
        <p:nvSpPr>
          <p:cNvPr id="1048958" name="Round Diagonal Corner Rectangle 27"/>
          <p:cNvSpPr/>
          <p:nvPr/>
        </p:nvSpPr>
        <p:spPr>
          <a:xfrm>
            <a:off x="1105327" y="5821671"/>
            <a:ext cx="1481959"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Logistics</a:t>
            </a:r>
          </a:p>
        </p:txBody>
      </p:sp>
      <p:sp>
        <p:nvSpPr>
          <p:cNvPr id="1048959" name="Round Diagonal Corner Rectangle 28"/>
          <p:cNvSpPr/>
          <p:nvPr/>
        </p:nvSpPr>
        <p:spPr>
          <a:xfrm>
            <a:off x="4174436" y="5781492"/>
            <a:ext cx="1579978" cy="57806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Development</a:t>
            </a:r>
          </a:p>
        </p:txBody>
      </p:sp>
      <p:sp>
        <p:nvSpPr>
          <p:cNvPr id="1048960" name="Round Diagonal Corner Rectangle 29"/>
          <p:cNvSpPr/>
          <p:nvPr/>
        </p:nvSpPr>
        <p:spPr>
          <a:xfrm>
            <a:off x="6501753" y="5004145"/>
            <a:ext cx="1598638" cy="57806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Product Sales</a:t>
            </a:r>
          </a:p>
        </p:txBody>
      </p:sp>
      <p:sp>
        <p:nvSpPr>
          <p:cNvPr id="1048961" name="Round Diagonal Corner Rectangle 30"/>
          <p:cNvSpPr/>
          <p:nvPr/>
        </p:nvSpPr>
        <p:spPr>
          <a:xfrm>
            <a:off x="9670623" y="4986974"/>
            <a:ext cx="1481959" cy="57806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8962" name="Round Diagonal Corner Rectangle 31"/>
          <p:cNvSpPr/>
          <p:nvPr/>
        </p:nvSpPr>
        <p:spPr>
          <a:xfrm>
            <a:off x="6503495" y="5784420"/>
            <a:ext cx="1596896" cy="57806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8963" name="Round Diagonal Corner Rectangle 32"/>
          <p:cNvSpPr/>
          <p:nvPr/>
        </p:nvSpPr>
        <p:spPr>
          <a:xfrm>
            <a:off x="9670622" y="5744241"/>
            <a:ext cx="1481959" cy="57806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4"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11-INVESTMENT</a:t>
            </a:r>
          </a:p>
        </p:txBody>
      </p:sp>
      <p:sp>
        <p:nvSpPr>
          <p:cNvPr id="1048965" name="Slide Number Placeholder 2"/>
          <p:cNvSpPr>
            <a:spLocks noGrp="1"/>
          </p:cNvSpPr>
          <p:nvPr>
            <p:ph type="sldNum" sz="quarter" idx="12"/>
          </p:nvPr>
        </p:nvSpPr>
        <p:spPr/>
        <p:txBody>
          <a:bodyPr/>
          <a:lstStyle/>
          <a:p>
            <a:fld id="{5DE872C3-2ED1-43FB-B3C4-BA6F078D7CD3}" type="slidenum">
              <a:rPr lang="en-US" smtClean="0"/>
              <a:t>32</a:t>
            </a:fld>
            <a:endParaRPr lang="en-US"/>
          </a:p>
        </p:txBody>
      </p:sp>
      <p:grpSp>
        <p:nvGrpSpPr>
          <p:cNvPr id="181" name="Group 3"/>
          <p:cNvGrpSpPr/>
          <p:nvPr/>
        </p:nvGrpSpPr>
        <p:grpSpPr>
          <a:xfrm>
            <a:off x="1127633" y="2137584"/>
            <a:ext cx="4108510" cy="2879932"/>
            <a:chOff x="888555" y="1518341"/>
            <a:chExt cx="1645276" cy="2159949"/>
          </a:xfrm>
        </p:grpSpPr>
        <p:sp>
          <p:nvSpPr>
            <p:cNvPr id="1048966" name="Rounded Rectangle 4"/>
            <p:cNvSpPr/>
            <p:nvPr/>
          </p:nvSpPr>
          <p:spPr>
            <a:xfrm>
              <a:off x="888555" y="1518341"/>
              <a:ext cx="1645276" cy="2159949"/>
            </a:xfrm>
            <a:prstGeom prst="roundRect">
              <a:avLst>
                <a:gd name="adj" fmla="val 421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8967" name="Content Placeholder 2"/>
            <p:cNvSpPr txBox="1"/>
            <p:nvPr/>
          </p:nvSpPr>
          <p:spPr>
            <a:xfrm>
              <a:off x="973456" y="2289331"/>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600" dirty="0">
                  <a:solidFill>
                    <a:schemeClr val="accent1">
                      <a:lumMod val="50000"/>
                    </a:schemeClr>
                  </a:solidFill>
                  <a:latin typeface="Times New Roman" panose="02020603050405020304" pitchFamily="18" charset="0"/>
                  <a:cs typeface="Times New Roman" panose="02020603050405020304" pitchFamily="18" charset="0"/>
                </a:rPr>
                <a:t>KNOW HOW </a:t>
              </a:r>
              <a:br>
                <a:rPr lang="en-US" sz="1600" dirty="0">
                  <a:solidFill>
                    <a:schemeClr val="accent1">
                      <a:lumMod val="50000"/>
                    </a:schemeClr>
                  </a:solidFill>
                  <a:latin typeface="Times New Roman" panose="02020603050405020304" pitchFamily="18" charset="0"/>
                  <a:cs typeface="Times New Roman" panose="02020603050405020304" pitchFamily="18" charset="0"/>
                </a:rPr>
              </a:br>
              <a:r>
                <a:rPr lang="en-US" sz="1600" dirty="0">
                  <a:solidFill>
                    <a:schemeClr val="accent1">
                      <a:lumMod val="50000"/>
                    </a:schemeClr>
                  </a:solidFill>
                  <a:latin typeface="Times New Roman" panose="02020603050405020304" pitchFamily="18" charset="0"/>
                  <a:cs typeface="Times New Roman" panose="02020603050405020304" pitchFamily="18" charset="0"/>
                </a:rPr>
                <a:t>MACHINERY</a:t>
              </a:r>
              <a:br>
                <a:rPr lang="en-US" sz="1600" dirty="0">
                  <a:solidFill>
                    <a:schemeClr val="accent1">
                      <a:lumMod val="50000"/>
                    </a:schemeClr>
                  </a:solidFill>
                  <a:latin typeface="Times New Roman" panose="02020603050405020304" pitchFamily="18" charset="0"/>
                  <a:cs typeface="Times New Roman" panose="02020603050405020304" pitchFamily="18" charset="0"/>
                </a:rPr>
              </a:br>
              <a:r>
                <a:rPr lang="en-US" sz="1600" dirty="0">
                  <a:solidFill>
                    <a:schemeClr val="accent1">
                      <a:lumMod val="50000"/>
                    </a:schemeClr>
                  </a:solidFill>
                  <a:latin typeface="Times New Roman" panose="02020603050405020304" pitchFamily="18" charset="0"/>
                  <a:cs typeface="Times New Roman" panose="02020603050405020304" pitchFamily="18" charset="0"/>
                </a:rPr>
                <a:t>MANAGEMENT</a:t>
              </a:r>
              <a:r>
                <a:rPr lang="en-US" dirty="0">
                  <a:solidFill>
                    <a:schemeClr val="tx1">
                      <a:lumMod val="50000"/>
                      <a:lumOff val="50000"/>
                    </a:schemeClr>
                  </a:solidFill>
                </a:rPr>
                <a:t> </a:t>
              </a:r>
              <a:br>
                <a:rPr lang="en-US" dirty="0">
                  <a:solidFill>
                    <a:schemeClr val="tx1">
                      <a:lumMod val="50000"/>
                      <a:lumOff val="50000"/>
                    </a:schemeClr>
                  </a:solidFill>
                </a:rPr>
              </a:br>
              <a:endParaRPr lang="en-US" dirty="0">
                <a:solidFill>
                  <a:schemeClr val="tx1">
                    <a:lumMod val="50000"/>
                    <a:lumOff val="50000"/>
                  </a:schemeClr>
                </a:solidFill>
              </a:endParaRPr>
            </a:p>
          </p:txBody>
        </p:sp>
        <p:sp>
          <p:nvSpPr>
            <p:cNvPr id="1048968"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latin typeface="+mn-lt"/>
                </a:rPr>
                <a:t>OUR TEAM</a:t>
              </a:r>
            </a:p>
          </p:txBody>
        </p:sp>
        <p:cxnSp>
          <p:nvCxnSpPr>
            <p:cNvPr id="3145858" name="Straight Connector 7"/>
            <p:cNvCxnSpPr/>
            <p:nvPr/>
          </p:nvCxnSpPr>
          <p:spPr>
            <a:xfrm>
              <a:off x="888555" y="200563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5859" name="Straight Connector 8"/>
            <p:cNvCxnSpPr/>
            <p:nvPr/>
          </p:nvCxnSpPr>
          <p:spPr>
            <a:xfrm>
              <a:off x="888555" y="2034890"/>
              <a:ext cx="164527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2" name="Group 15"/>
          <p:cNvGrpSpPr/>
          <p:nvPr/>
        </p:nvGrpSpPr>
        <p:grpSpPr>
          <a:xfrm>
            <a:off x="6622181" y="2137584"/>
            <a:ext cx="4613700" cy="2879932"/>
            <a:chOff x="888555" y="1518341"/>
            <a:chExt cx="1645276" cy="2159949"/>
          </a:xfrm>
        </p:grpSpPr>
        <p:sp>
          <p:nvSpPr>
            <p:cNvPr id="1048969" name="Rounded Rectangle 16"/>
            <p:cNvSpPr/>
            <p:nvPr/>
          </p:nvSpPr>
          <p:spPr>
            <a:xfrm>
              <a:off x="888555" y="1518341"/>
              <a:ext cx="1645276" cy="2159949"/>
            </a:xfrm>
            <a:prstGeom prst="roundRect">
              <a:avLst>
                <a:gd name="adj" fmla="val 4218"/>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8970"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600" dirty="0">
                  <a:solidFill>
                    <a:srgbClr val="0070C0"/>
                  </a:solidFill>
                  <a:latin typeface="Times New Roman" panose="02020603050405020304" pitchFamily="18" charset="0"/>
                  <a:cs typeface="Times New Roman" panose="02020603050405020304" pitchFamily="18" charset="0"/>
                </a:rPr>
                <a:t>LAND</a:t>
              </a:r>
            </a:p>
            <a:p>
              <a:pPr marL="0" indent="0" algn="ctr">
                <a:lnSpc>
                  <a:spcPct val="150000"/>
                </a:lnSpc>
                <a:buNone/>
              </a:pPr>
              <a:r>
                <a:rPr lang="en-US" sz="1600" dirty="0">
                  <a:solidFill>
                    <a:srgbClr val="0070C0"/>
                  </a:solidFill>
                  <a:latin typeface="Times New Roman" panose="02020603050405020304" pitchFamily="18" charset="0"/>
                  <a:cs typeface="Times New Roman" panose="02020603050405020304" pitchFamily="18" charset="0"/>
                </a:rPr>
                <a:t>SHOP &amp; BUILDING</a:t>
              </a:r>
            </a:p>
            <a:p>
              <a:pPr marL="0" indent="0" algn="ctr">
                <a:lnSpc>
                  <a:spcPct val="150000"/>
                </a:lnSpc>
                <a:buNone/>
              </a:pPr>
              <a:r>
                <a:rPr lang="en-US" sz="1600" dirty="0">
                  <a:solidFill>
                    <a:srgbClr val="0070C0"/>
                  </a:solidFill>
                  <a:latin typeface="Times New Roman" panose="02020603050405020304" pitchFamily="18" charset="0"/>
                  <a:cs typeface="Times New Roman" panose="02020603050405020304" pitchFamily="18" charset="0"/>
                </a:rPr>
                <a:t>UTILITIES</a:t>
              </a:r>
            </a:p>
            <a:p>
              <a:pPr marL="0" indent="0" algn="ctr">
                <a:lnSpc>
                  <a:spcPct val="150000"/>
                </a:lnSpc>
                <a:buNone/>
              </a:pPr>
              <a:r>
                <a:rPr lang="en-US" sz="1600" dirty="0">
                  <a:solidFill>
                    <a:srgbClr val="0070C0"/>
                  </a:solidFill>
                  <a:latin typeface="Times New Roman" panose="02020603050405020304" pitchFamily="18" charset="0"/>
                  <a:cs typeface="Times New Roman" panose="02020603050405020304" pitchFamily="18" charset="0"/>
                </a:rPr>
                <a:t>CASH FLOW</a:t>
              </a:r>
            </a:p>
          </p:txBody>
        </p:sp>
        <p:sp>
          <p:nvSpPr>
            <p:cNvPr id="1048971"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latin typeface="+mn-lt"/>
                </a:rPr>
                <a:t>INVESTORS &amp; BANK</a:t>
              </a:r>
            </a:p>
          </p:txBody>
        </p:sp>
        <p:cxnSp>
          <p:nvCxnSpPr>
            <p:cNvPr id="3145860" name="Straight Connector 19"/>
            <p:cNvCxnSpPr/>
            <p:nvPr/>
          </p:nvCxnSpPr>
          <p:spPr>
            <a:xfrm>
              <a:off x="888555" y="2005630"/>
              <a:ext cx="164527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45861" name="Straight Connector 20"/>
            <p:cNvCxnSpPr/>
            <p:nvPr/>
          </p:nvCxnSpPr>
          <p:spPr>
            <a:xfrm>
              <a:off x="888555" y="2034890"/>
              <a:ext cx="16452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down)">
                                      <p:cBhvr>
                                        <p:cTn id="7" dur="500"/>
                                        <p:tgtEl>
                                          <p:spTgt spid="18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2"/>
                                        </p:tgtEl>
                                        <p:attrNameLst>
                                          <p:attrName>style.visibility</p:attrName>
                                        </p:attrNameLst>
                                      </p:cBhvr>
                                      <p:to>
                                        <p:strVal val="visible"/>
                                      </p:to>
                                    </p:set>
                                    <p:animEffect transition="in" filter="wipe(down)">
                                      <p:cBhvr>
                                        <p:cTn id="11"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48972" name="Title 1"/>
          <p:cNvSpPr>
            <a:spLocks noGrp="1"/>
          </p:cNvSpPr>
          <p:nvPr>
            <p:ph type="title"/>
          </p:nvPr>
        </p:nvSpPr>
        <p:spPr/>
        <p:txBody>
          <a:bodyPr>
            <a:normAutofit fontScale="90000"/>
          </a:bodyPr>
          <a:lstStyle/>
          <a:p>
            <a:r>
              <a:rPr lang="en-US" dirty="0"/>
              <a:t>12-CONTACT</a:t>
            </a:r>
          </a:p>
        </p:txBody>
      </p:sp>
      <p:sp>
        <p:nvSpPr>
          <p:cNvPr id="1048973" name="Slide Number Placeholder 2"/>
          <p:cNvSpPr>
            <a:spLocks noGrp="1"/>
          </p:cNvSpPr>
          <p:nvPr>
            <p:ph type="sldNum" sz="quarter" idx="12"/>
          </p:nvPr>
        </p:nvSpPr>
        <p:spPr/>
        <p:txBody>
          <a:bodyPr/>
          <a:lstStyle/>
          <a:p>
            <a:fld id="{5DE872C3-2ED1-43FB-B3C4-BA6F078D7CD3}" type="slidenum">
              <a:rPr lang="en-US" smtClean="0"/>
              <a:t>33</a:t>
            </a:fld>
            <a:endParaRPr lang="en-US"/>
          </a:p>
        </p:txBody>
      </p:sp>
      <p:sp>
        <p:nvSpPr>
          <p:cNvPr id="1048974" name="TextBox 3"/>
          <p:cNvSpPr txBox="1"/>
          <p:nvPr/>
        </p:nvSpPr>
        <p:spPr>
          <a:xfrm>
            <a:off x="2073749" y="1811629"/>
            <a:ext cx="4601372"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THANK YOU!</a:t>
            </a:r>
          </a:p>
        </p:txBody>
      </p:sp>
      <p:sp>
        <p:nvSpPr>
          <p:cNvPr id="1048975" name="Rectangle 4"/>
          <p:cNvSpPr/>
          <p:nvPr/>
        </p:nvSpPr>
        <p:spPr>
          <a:xfrm>
            <a:off x="2073748" y="2971949"/>
            <a:ext cx="2829569" cy="291298"/>
          </a:xfrm>
          <a:prstGeom prst="rect">
            <a:avLst/>
          </a:prstGeom>
        </p:spPr>
        <p:txBody>
          <a:bodyPr wrap="square">
            <a:spAutoFit/>
          </a:bodyPr>
          <a:lstStyle/>
          <a:p>
            <a:pPr>
              <a:lnSpc>
                <a:spcPct val="120000"/>
              </a:lnSpc>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CONTACT US AT:</a:t>
            </a:r>
          </a:p>
        </p:txBody>
      </p:sp>
      <p:sp>
        <p:nvSpPr>
          <p:cNvPr id="1048976" name="Shape 5099"/>
          <p:cNvSpPr/>
          <p:nvPr/>
        </p:nvSpPr>
        <p:spPr>
          <a:xfrm>
            <a:off x="2146626" y="3543124"/>
            <a:ext cx="254834" cy="243225"/>
          </a:xfrm>
          <a:custGeom>
            <a:avLst/>
            <a:gdLst/>
            <a:ahLst/>
            <a:cxnLst/>
            <a:rect l="0" t="0" r="0" b="0"/>
            <a:pathLst>
              <a:path w="120000" h="120000" extrusionOk="0">
                <a:moveTo>
                  <a:pt x="94490" y="91015"/>
                </a:moveTo>
                <a:lnTo>
                  <a:pt x="94490" y="91015"/>
                </a:lnTo>
                <a:cubicBezTo>
                  <a:pt x="78351" y="83972"/>
                  <a:pt x="73926" y="79097"/>
                  <a:pt x="73926" y="67178"/>
                </a:cubicBezTo>
                <a:cubicBezTo>
                  <a:pt x="73926" y="62302"/>
                  <a:pt x="78351" y="64740"/>
                  <a:pt x="80694" y="52821"/>
                </a:cubicBezTo>
                <a:cubicBezTo>
                  <a:pt x="80694" y="47674"/>
                  <a:pt x="85379" y="52821"/>
                  <a:pt x="85379" y="40902"/>
                </a:cubicBezTo>
                <a:cubicBezTo>
                  <a:pt x="85379" y="35756"/>
                  <a:pt x="83036" y="35756"/>
                  <a:pt x="83036" y="35756"/>
                </a:cubicBezTo>
                <a:cubicBezTo>
                  <a:pt x="83036" y="35756"/>
                  <a:pt x="85379" y="28713"/>
                  <a:pt x="85379" y="23837"/>
                </a:cubicBezTo>
                <a:cubicBezTo>
                  <a:pt x="85379" y="16523"/>
                  <a:pt x="83036" y="0"/>
                  <a:pt x="59869" y="0"/>
                </a:cubicBezTo>
                <a:cubicBezTo>
                  <a:pt x="36702" y="0"/>
                  <a:pt x="34360" y="16523"/>
                  <a:pt x="34360" y="23837"/>
                </a:cubicBezTo>
                <a:cubicBezTo>
                  <a:pt x="34360" y="28713"/>
                  <a:pt x="36702" y="35756"/>
                  <a:pt x="36702" y="35756"/>
                </a:cubicBezTo>
                <a:cubicBezTo>
                  <a:pt x="36702" y="35756"/>
                  <a:pt x="34360" y="35756"/>
                  <a:pt x="34360" y="40902"/>
                </a:cubicBezTo>
                <a:cubicBezTo>
                  <a:pt x="34360" y="52821"/>
                  <a:pt x="39045" y="47674"/>
                  <a:pt x="39045" y="52821"/>
                </a:cubicBezTo>
                <a:cubicBezTo>
                  <a:pt x="41388" y="64740"/>
                  <a:pt x="46073" y="62302"/>
                  <a:pt x="46073" y="67178"/>
                </a:cubicBezTo>
                <a:cubicBezTo>
                  <a:pt x="46073" y="79097"/>
                  <a:pt x="41388" y="83972"/>
                  <a:pt x="25249" y="91015"/>
                </a:cubicBezTo>
                <a:cubicBezTo>
                  <a:pt x="9110" y="95891"/>
                  <a:pt x="0" y="102934"/>
                  <a:pt x="0" y="107810"/>
                </a:cubicBezTo>
                <a:cubicBezTo>
                  <a:pt x="0" y="110248"/>
                  <a:pt x="0" y="119729"/>
                  <a:pt x="0" y="119729"/>
                </a:cubicBezTo>
                <a:cubicBezTo>
                  <a:pt x="59869" y="119729"/>
                  <a:pt x="59869" y="119729"/>
                  <a:pt x="59869" y="119729"/>
                </a:cubicBezTo>
                <a:cubicBezTo>
                  <a:pt x="119739" y="119729"/>
                  <a:pt x="119739" y="119729"/>
                  <a:pt x="119739" y="119729"/>
                </a:cubicBezTo>
                <a:cubicBezTo>
                  <a:pt x="119739" y="119729"/>
                  <a:pt x="119739" y="110248"/>
                  <a:pt x="119739" y="107810"/>
                </a:cubicBezTo>
                <a:cubicBezTo>
                  <a:pt x="119739" y="102934"/>
                  <a:pt x="110629" y="95891"/>
                  <a:pt x="94490" y="91015"/>
                </a:cubicBezTo>
              </a:path>
            </a:pathLst>
          </a:custGeom>
          <a:solidFill>
            <a:schemeClr val="accent1"/>
          </a:solidFill>
          <a:ln>
            <a:noFill/>
          </a:ln>
        </p:spPr>
        <p:txBody>
          <a:bodyPr lIns="45700" tIns="22850" rIns="45700" bIns="22850" anchor="ctr" anchorCtr="0">
            <a:noAutofit/>
          </a:bodyPr>
          <a:lstStyle/>
          <a:p>
            <a:endParaRPr dirty="0">
              <a:solidFill>
                <a:schemeClr val="dk1"/>
              </a:solidFill>
              <a:latin typeface="Roboto"/>
              <a:ea typeface="Roboto"/>
              <a:cs typeface="Roboto"/>
              <a:sym typeface="Roboto"/>
            </a:endParaRPr>
          </a:p>
        </p:txBody>
      </p:sp>
      <p:sp>
        <p:nvSpPr>
          <p:cNvPr id="1048977" name="Rectangle 6"/>
          <p:cNvSpPr/>
          <p:nvPr/>
        </p:nvSpPr>
        <p:spPr>
          <a:xfrm>
            <a:off x="2492848" y="3533981"/>
            <a:ext cx="2829569" cy="624840"/>
          </a:xfrm>
          <a:prstGeom prst="rect">
            <a:avLst/>
          </a:prstGeom>
        </p:spPr>
        <p:txBody>
          <a:bodyPr wrap="square">
            <a:spAutoFit/>
          </a:bodyPr>
          <a:lstStyle/>
          <a:p>
            <a:pPr>
              <a:lnSpc>
                <a:spcPct val="120000"/>
              </a:lnSpc>
            </a:pPr>
            <a:r>
              <a:rPr lang="en-US" sz="1200" b="1" dirty="0">
                <a:solidFill>
                  <a:schemeClr val="accent1"/>
                </a:solidFill>
                <a:latin typeface="Lato" panose="020F0502020204030203" pitchFamily="34" charset="0"/>
                <a:ea typeface="Lato" panose="020F0502020204030203" pitchFamily="34" charset="0"/>
                <a:cs typeface="Lato" panose="020F0502020204030203" pitchFamily="34" charset="0"/>
              </a:rPr>
              <a:t>M</a:t>
            </a:r>
            <a:r>
              <a:rPr lang="en-US" altLang="en-GB" sz="1200" b="1" dirty="0">
                <a:solidFill>
                  <a:schemeClr val="accent1"/>
                </a:solidFill>
                <a:latin typeface="Lato" panose="020F0502020204030203" pitchFamily="34" charset="0"/>
                <a:ea typeface="Lato" panose="020F0502020204030203" pitchFamily="34" charset="0"/>
                <a:cs typeface="Lato" panose="020F0502020204030203" pitchFamily="34" charset="0"/>
              </a:rPr>
              <a:t>r .Mehran  Amiri </a:t>
            </a:r>
            <a:endParaRPr lang="zh-CN" altLang="en-US"/>
          </a:p>
          <a:p>
            <a:pPr>
              <a:lnSpc>
                <a:spcPct val="120000"/>
              </a:lnSpc>
            </a:pPr>
            <a:endParaRPr lang="zh-CN" altLang="en-US"/>
          </a:p>
        </p:txBody>
      </p:sp>
      <p:sp>
        <p:nvSpPr>
          <p:cNvPr id="1048978" name="Shape 5104"/>
          <p:cNvSpPr/>
          <p:nvPr/>
        </p:nvSpPr>
        <p:spPr>
          <a:xfrm>
            <a:off x="2146626" y="4119620"/>
            <a:ext cx="254834" cy="157609"/>
          </a:xfrm>
          <a:custGeom>
            <a:avLst/>
            <a:gdLst/>
            <a:ahLst/>
            <a:cxnLst/>
            <a:rect l="0" t="0" r="0" b="0"/>
            <a:pathLst>
              <a:path w="120000" h="120000" extrusionOk="0">
                <a:moveTo>
                  <a:pt x="4685" y="11368"/>
                </a:moveTo>
                <a:lnTo>
                  <a:pt x="4685" y="11368"/>
                </a:lnTo>
                <a:cubicBezTo>
                  <a:pt x="9110" y="14736"/>
                  <a:pt x="52841" y="52631"/>
                  <a:pt x="52841" y="52631"/>
                </a:cubicBezTo>
                <a:cubicBezTo>
                  <a:pt x="55184" y="56000"/>
                  <a:pt x="57527" y="56000"/>
                  <a:pt x="60130" y="56000"/>
                </a:cubicBezTo>
                <a:cubicBezTo>
                  <a:pt x="62212" y="56000"/>
                  <a:pt x="64555" y="56000"/>
                  <a:pt x="64555" y="52631"/>
                </a:cubicBezTo>
                <a:cubicBezTo>
                  <a:pt x="66637" y="52631"/>
                  <a:pt x="110629" y="14736"/>
                  <a:pt x="112971" y="11368"/>
                </a:cubicBezTo>
                <a:cubicBezTo>
                  <a:pt x="117657" y="7578"/>
                  <a:pt x="119739" y="0"/>
                  <a:pt x="115314" y="0"/>
                </a:cubicBezTo>
                <a:cubicBezTo>
                  <a:pt x="4685" y="0"/>
                  <a:pt x="4685" y="0"/>
                  <a:pt x="4685" y="0"/>
                </a:cubicBezTo>
                <a:cubicBezTo>
                  <a:pt x="0" y="0"/>
                  <a:pt x="2342" y="7578"/>
                  <a:pt x="4685" y="11368"/>
                </a:cubicBezTo>
                <a:close/>
                <a:moveTo>
                  <a:pt x="115314" y="33684"/>
                </a:moveTo>
                <a:lnTo>
                  <a:pt x="115314" y="33684"/>
                </a:lnTo>
                <a:cubicBezTo>
                  <a:pt x="112971" y="33684"/>
                  <a:pt x="66637" y="71157"/>
                  <a:pt x="64555" y="74947"/>
                </a:cubicBezTo>
                <a:cubicBezTo>
                  <a:pt x="64555" y="74947"/>
                  <a:pt x="62212" y="74947"/>
                  <a:pt x="60130" y="74947"/>
                </a:cubicBezTo>
                <a:cubicBezTo>
                  <a:pt x="57527" y="74947"/>
                  <a:pt x="55184" y="74947"/>
                  <a:pt x="52841" y="74947"/>
                </a:cubicBezTo>
                <a:cubicBezTo>
                  <a:pt x="50498" y="71157"/>
                  <a:pt x="7028" y="33684"/>
                  <a:pt x="4685" y="33684"/>
                </a:cubicBezTo>
                <a:cubicBezTo>
                  <a:pt x="2342" y="30315"/>
                  <a:pt x="2342" y="33684"/>
                  <a:pt x="2342" y="33684"/>
                </a:cubicBezTo>
                <a:cubicBezTo>
                  <a:pt x="2342" y="37052"/>
                  <a:pt x="2342" y="112000"/>
                  <a:pt x="2342" y="112000"/>
                </a:cubicBezTo>
                <a:cubicBezTo>
                  <a:pt x="2342" y="115789"/>
                  <a:pt x="4685" y="119578"/>
                  <a:pt x="9110" y="119578"/>
                </a:cubicBezTo>
                <a:cubicBezTo>
                  <a:pt x="110629" y="119578"/>
                  <a:pt x="110629" y="119578"/>
                  <a:pt x="110629" y="119578"/>
                </a:cubicBezTo>
                <a:cubicBezTo>
                  <a:pt x="115314" y="119578"/>
                  <a:pt x="117657" y="115789"/>
                  <a:pt x="117657" y="112000"/>
                </a:cubicBezTo>
                <a:cubicBezTo>
                  <a:pt x="117657" y="112000"/>
                  <a:pt x="117657" y="37052"/>
                  <a:pt x="117657" y="33684"/>
                </a:cubicBezTo>
                <a:cubicBezTo>
                  <a:pt x="117657" y="33684"/>
                  <a:pt x="117657" y="30315"/>
                  <a:pt x="115314" y="33684"/>
                </a:cubicBezTo>
                <a:close/>
              </a:path>
            </a:pathLst>
          </a:custGeom>
          <a:solidFill>
            <a:schemeClr val="accent1"/>
          </a:solidFill>
          <a:ln>
            <a:noFill/>
          </a:ln>
        </p:spPr>
        <p:txBody>
          <a:bodyPr lIns="45700" tIns="22850" rIns="45700" bIns="22850" anchor="ctr" anchorCtr="0">
            <a:noAutofit/>
          </a:bodyPr>
          <a:lstStyle/>
          <a:p>
            <a:endParaRPr dirty="0">
              <a:solidFill>
                <a:schemeClr val="dk1"/>
              </a:solidFill>
              <a:latin typeface="Roboto"/>
              <a:ea typeface="Roboto"/>
              <a:cs typeface="Roboto"/>
              <a:sym typeface="Roboto"/>
            </a:endParaRPr>
          </a:p>
        </p:txBody>
      </p:sp>
      <p:sp>
        <p:nvSpPr>
          <p:cNvPr id="1048979" name="Rectangle 8"/>
          <p:cNvSpPr/>
          <p:nvPr/>
        </p:nvSpPr>
        <p:spPr>
          <a:xfrm>
            <a:off x="2401460" y="3971432"/>
            <a:ext cx="2829569" cy="291298"/>
          </a:xfrm>
          <a:prstGeom prst="rect">
            <a:avLst/>
          </a:prstGeom>
        </p:spPr>
        <p:txBody>
          <a:bodyPr wrap="square">
            <a:spAutoFit/>
          </a:bodyPr>
          <a:lstStyle/>
          <a:p>
            <a:pPr>
              <a:lnSpc>
                <a:spcPct val="120000"/>
              </a:lnSpc>
            </a:pPr>
            <a:r>
              <a:rPr lang="en-US" altLang="en-GB" sz="1200" b="1" dirty="0">
                <a:solidFill>
                  <a:srgbClr val="00B050"/>
                </a:solidFill>
                <a:latin typeface="Lato" panose="020F0502020204030203" pitchFamily="34" charset="0"/>
                <a:ea typeface="Lato" panose="020F0502020204030203" pitchFamily="34" charset="0"/>
                <a:cs typeface="Lato" panose="020F0502020204030203" pitchFamily="34" charset="0"/>
              </a:rPr>
              <a:t>usa.mehran@yahoo.com</a:t>
            </a:r>
            <a:endParaRPr lang="zh-CN" altLang="en-US"/>
          </a:p>
        </p:txBody>
      </p:sp>
      <p:sp>
        <p:nvSpPr>
          <p:cNvPr id="1048980" name="Shape 5124"/>
          <p:cNvSpPr/>
          <p:nvPr/>
        </p:nvSpPr>
        <p:spPr>
          <a:xfrm>
            <a:off x="2196231" y="4550651"/>
            <a:ext cx="155623" cy="268520"/>
          </a:xfrm>
          <a:custGeom>
            <a:avLst/>
            <a:gdLst/>
            <a:ahLst/>
            <a:cxnLst/>
            <a:rect l="0" t="0" r="0" b="0"/>
            <a:pathLst>
              <a:path w="120000" h="120000" extrusionOk="0">
                <a:moveTo>
                  <a:pt x="100918" y="0"/>
                </a:moveTo>
                <a:lnTo>
                  <a:pt x="100918" y="0"/>
                </a:lnTo>
                <a:cubicBezTo>
                  <a:pt x="18657" y="0"/>
                  <a:pt x="18657" y="0"/>
                  <a:pt x="18657" y="0"/>
                </a:cubicBezTo>
                <a:cubicBezTo>
                  <a:pt x="7208" y="0"/>
                  <a:pt x="0" y="4417"/>
                  <a:pt x="0" y="10797"/>
                </a:cubicBezTo>
                <a:cubicBezTo>
                  <a:pt x="0" y="106503"/>
                  <a:pt x="0" y="106503"/>
                  <a:pt x="0" y="106503"/>
                </a:cubicBezTo>
                <a:cubicBezTo>
                  <a:pt x="0" y="112883"/>
                  <a:pt x="7208" y="119754"/>
                  <a:pt x="18657" y="119754"/>
                </a:cubicBezTo>
                <a:cubicBezTo>
                  <a:pt x="100918" y="119754"/>
                  <a:pt x="100918" y="119754"/>
                  <a:pt x="100918" y="119754"/>
                </a:cubicBezTo>
                <a:cubicBezTo>
                  <a:pt x="112367" y="119754"/>
                  <a:pt x="119575" y="112883"/>
                  <a:pt x="119575" y="106503"/>
                </a:cubicBezTo>
                <a:cubicBezTo>
                  <a:pt x="119575" y="10797"/>
                  <a:pt x="119575" y="10797"/>
                  <a:pt x="119575" y="10797"/>
                </a:cubicBezTo>
                <a:cubicBezTo>
                  <a:pt x="119575" y="4417"/>
                  <a:pt x="112367" y="0"/>
                  <a:pt x="100918" y="0"/>
                </a:cubicBezTo>
                <a:close/>
                <a:moveTo>
                  <a:pt x="59787" y="112883"/>
                </a:moveTo>
                <a:lnTo>
                  <a:pt x="59787" y="112883"/>
                </a:lnTo>
                <a:cubicBezTo>
                  <a:pt x="52155" y="112883"/>
                  <a:pt x="44946" y="110674"/>
                  <a:pt x="44946" y="108711"/>
                </a:cubicBezTo>
                <a:cubicBezTo>
                  <a:pt x="44946" y="104294"/>
                  <a:pt x="52155" y="102085"/>
                  <a:pt x="59787" y="102085"/>
                </a:cubicBezTo>
                <a:cubicBezTo>
                  <a:pt x="67420" y="102085"/>
                  <a:pt x="74628" y="104294"/>
                  <a:pt x="74628" y="108711"/>
                </a:cubicBezTo>
                <a:cubicBezTo>
                  <a:pt x="74628" y="110674"/>
                  <a:pt x="67420" y="112883"/>
                  <a:pt x="59787" y="112883"/>
                </a:cubicBezTo>
                <a:close/>
                <a:moveTo>
                  <a:pt x="104734" y="95705"/>
                </a:moveTo>
                <a:lnTo>
                  <a:pt x="104734" y="95705"/>
                </a:lnTo>
                <a:cubicBezTo>
                  <a:pt x="14840" y="95705"/>
                  <a:pt x="14840" y="95705"/>
                  <a:pt x="14840" y="95705"/>
                </a:cubicBezTo>
                <a:cubicBezTo>
                  <a:pt x="14840" y="15214"/>
                  <a:pt x="14840" y="15214"/>
                  <a:pt x="14840" y="15214"/>
                </a:cubicBezTo>
                <a:cubicBezTo>
                  <a:pt x="104734" y="15214"/>
                  <a:pt x="104734" y="15214"/>
                  <a:pt x="104734" y="15214"/>
                </a:cubicBezTo>
                <a:lnTo>
                  <a:pt x="104734" y="95705"/>
                </a:lnTo>
                <a:close/>
              </a:path>
            </a:pathLst>
          </a:custGeom>
          <a:solidFill>
            <a:schemeClr val="accent1"/>
          </a:solidFill>
          <a:ln>
            <a:noFill/>
          </a:ln>
        </p:spPr>
        <p:txBody>
          <a:bodyPr lIns="45700" tIns="22850" rIns="45700" bIns="22850" anchor="ctr" anchorCtr="0">
            <a:noAutofit/>
          </a:bodyPr>
          <a:lstStyle/>
          <a:p>
            <a:endParaRPr dirty="0">
              <a:solidFill>
                <a:schemeClr val="dk1"/>
              </a:solidFill>
              <a:latin typeface="Roboto"/>
              <a:ea typeface="Roboto"/>
              <a:cs typeface="Roboto"/>
              <a:sym typeface="Roboto"/>
            </a:endParaRPr>
          </a:p>
        </p:txBody>
      </p:sp>
      <p:sp>
        <p:nvSpPr>
          <p:cNvPr id="1048981" name="Rectangle 10"/>
          <p:cNvSpPr/>
          <p:nvPr/>
        </p:nvSpPr>
        <p:spPr>
          <a:xfrm>
            <a:off x="2492848" y="4527873"/>
            <a:ext cx="2829569" cy="291298"/>
          </a:xfrm>
          <a:prstGeom prst="rect">
            <a:avLst/>
          </a:prstGeom>
        </p:spPr>
        <p:txBody>
          <a:bodyPr wrap="square">
            <a:spAutoFit/>
          </a:bodyPr>
          <a:lstStyle/>
          <a:p>
            <a:pPr>
              <a:lnSpc>
                <a:spcPct val="120000"/>
              </a:lnSpc>
            </a:pPr>
            <a:r>
              <a:rPr lang="en-US" altLang="en-GB" sz="1200" b="1" dirty="0">
                <a:solidFill>
                  <a:schemeClr val="accent1"/>
                </a:solidFill>
                <a:latin typeface="Lato" panose="020F0502020204030203" pitchFamily="34" charset="0"/>
                <a:ea typeface="Lato" panose="020F0502020204030203" pitchFamily="34" charset="0"/>
                <a:cs typeface="Lato" panose="020F0502020204030203" pitchFamily="34" charset="0"/>
              </a:rPr>
              <a:t>+1 778 881 8193</a:t>
            </a:r>
            <a:endParaRPr lang="en-US" sz="12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48974"/>
                                        </p:tgtEl>
                                        <p:attrNameLst>
                                          <p:attrName>style.visibility</p:attrName>
                                        </p:attrNameLst>
                                      </p:cBhvr>
                                      <p:to>
                                        <p:strVal val="visible"/>
                                      </p:to>
                                    </p:set>
                                    <p:anim calcmode="lin" valueType="num">
                                      <p:cBhvr additive="base">
                                        <p:cTn id="7" dur="500"/>
                                        <p:tgtEl>
                                          <p:spTgt spid="1048974"/>
                                        </p:tgtEl>
                                        <p:attrNameLst>
                                          <p:attrName>ppt_x</p:attrName>
                                        </p:attrNameLst>
                                      </p:cBhvr>
                                      <p:tavLst>
                                        <p:tav tm="0">
                                          <p:val>
                                            <p:strVal val="#ppt_x-#ppt_w*1.125000"/>
                                          </p:val>
                                        </p:tav>
                                        <p:tav tm="100000">
                                          <p:val>
                                            <p:strVal val="#ppt_x"/>
                                          </p:val>
                                        </p:tav>
                                      </p:tavLst>
                                    </p:anim>
                                    <p:animEffect transition="in" filter="wipe(right)">
                                      <p:cBhvr>
                                        <p:cTn id="8" dur="500"/>
                                        <p:tgtEl>
                                          <p:spTgt spid="104897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48975"/>
                                        </p:tgtEl>
                                        <p:attrNameLst>
                                          <p:attrName>style.visibility</p:attrName>
                                        </p:attrNameLst>
                                      </p:cBhvr>
                                      <p:to>
                                        <p:strVal val="visible"/>
                                      </p:to>
                                    </p:set>
                                    <p:animEffect transition="in" filter="fade">
                                      <p:cBhvr>
                                        <p:cTn id="12" dur="500"/>
                                        <p:tgtEl>
                                          <p:spTgt spid="104897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048976"/>
                                        </p:tgtEl>
                                        <p:attrNameLst>
                                          <p:attrName>style.visibility</p:attrName>
                                        </p:attrNameLst>
                                      </p:cBhvr>
                                      <p:to>
                                        <p:strVal val="visible"/>
                                      </p:to>
                                    </p:set>
                                    <p:anim calcmode="lin" valueType="num">
                                      <p:cBhvr>
                                        <p:cTn id="16" dur="500" fill="hold"/>
                                        <p:tgtEl>
                                          <p:spTgt spid="1048976"/>
                                        </p:tgtEl>
                                        <p:attrNameLst>
                                          <p:attrName>ppt_w</p:attrName>
                                        </p:attrNameLst>
                                      </p:cBhvr>
                                      <p:tavLst>
                                        <p:tav tm="0">
                                          <p:val>
                                            <p:fltVal val="0"/>
                                          </p:val>
                                        </p:tav>
                                        <p:tav tm="100000">
                                          <p:val>
                                            <p:strVal val="#ppt_w"/>
                                          </p:val>
                                        </p:tav>
                                      </p:tavLst>
                                    </p:anim>
                                    <p:anim calcmode="lin" valueType="num">
                                      <p:cBhvr>
                                        <p:cTn id="17" dur="500" fill="hold"/>
                                        <p:tgtEl>
                                          <p:spTgt spid="1048976"/>
                                        </p:tgtEl>
                                        <p:attrNameLst>
                                          <p:attrName>ppt_h</p:attrName>
                                        </p:attrNameLst>
                                      </p:cBhvr>
                                      <p:tavLst>
                                        <p:tav tm="0">
                                          <p:val>
                                            <p:fltVal val="0"/>
                                          </p:val>
                                        </p:tav>
                                        <p:tav tm="100000">
                                          <p:val>
                                            <p:strVal val="#ppt_h"/>
                                          </p:val>
                                        </p:tav>
                                      </p:tavLst>
                                    </p:anim>
                                    <p:animEffect transition="in" filter="fade">
                                      <p:cBhvr>
                                        <p:cTn id="18" dur="500"/>
                                        <p:tgtEl>
                                          <p:spTgt spid="104897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48977"/>
                                        </p:tgtEl>
                                        <p:attrNameLst>
                                          <p:attrName>style.visibility</p:attrName>
                                        </p:attrNameLst>
                                      </p:cBhvr>
                                      <p:to>
                                        <p:strVal val="visible"/>
                                      </p:to>
                                    </p:set>
                                    <p:animEffect transition="in" filter="wipe(left)">
                                      <p:cBhvr>
                                        <p:cTn id="22" dur="500"/>
                                        <p:tgtEl>
                                          <p:spTgt spid="104897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48978"/>
                                        </p:tgtEl>
                                        <p:attrNameLst>
                                          <p:attrName>style.visibility</p:attrName>
                                        </p:attrNameLst>
                                      </p:cBhvr>
                                      <p:to>
                                        <p:strVal val="visible"/>
                                      </p:to>
                                    </p:set>
                                    <p:anim calcmode="lin" valueType="num">
                                      <p:cBhvr>
                                        <p:cTn id="26" dur="500" fill="hold"/>
                                        <p:tgtEl>
                                          <p:spTgt spid="1048978"/>
                                        </p:tgtEl>
                                        <p:attrNameLst>
                                          <p:attrName>ppt_w</p:attrName>
                                        </p:attrNameLst>
                                      </p:cBhvr>
                                      <p:tavLst>
                                        <p:tav tm="0">
                                          <p:val>
                                            <p:fltVal val="0"/>
                                          </p:val>
                                        </p:tav>
                                        <p:tav tm="100000">
                                          <p:val>
                                            <p:strVal val="#ppt_w"/>
                                          </p:val>
                                        </p:tav>
                                      </p:tavLst>
                                    </p:anim>
                                    <p:anim calcmode="lin" valueType="num">
                                      <p:cBhvr>
                                        <p:cTn id="27" dur="500" fill="hold"/>
                                        <p:tgtEl>
                                          <p:spTgt spid="1048978"/>
                                        </p:tgtEl>
                                        <p:attrNameLst>
                                          <p:attrName>ppt_h</p:attrName>
                                        </p:attrNameLst>
                                      </p:cBhvr>
                                      <p:tavLst>
                                        <p:tav tm="0">
                                          <p:val>
                                            <p:fltVal val="0"/>
                                          </p:val>
                                        </p:tav>
                                        <p:tav tm="100000">
                                          <p:val>
                                            <p:strVal val="#ppt_h"/>
                                          </p:val>
                                        </p:tav>
                                      </p:tavLst>
                                    </p:anim>
                                    <p:animEffect transition="in" filter="fade">
                                      <p:cBhvr>
                                        <p:cTn id="28" dur="500"/>
                                        <p:tgtEl>
                                          <p:spTgt spid="104897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048979"/>
                                        </p:tgtEl>
                                        <p:attrNameLst>
                                          <p:attrName>style.visibility</p:attrName>
                                        </p:attrNameLst>
                                      </p:cBhvr>
                                      <p:to>
                                        <p:strVal val="visible"/>
                                      </p:to>
                                    </p:set>
                                    <p:animEffect transition="in" filter="wipe(left)">
                                      <p:cBhvr>
                                        <p:cTn id="32" dur="500"/>
                                        <p:tgtEl>
                                          <p:spTgt spid="104897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048980"/>
                                        </p:tgtEl>
                                        <p:attrNameLst>
                                          <p:attrName>style.visibility</p:attrName>
                                        </p:attrNameLst>
                                      </p:cBhvr>
                                      <p:to>
                                        <p:strVal val="visible"/>
                                      </p:to>
                                    </p:set>
                                    <p:anim calcmode="lin" valueType="num">
                                      <p:cBhvr>
                                        <p:cTn id="36" dur="500" fill="hold"/>
                                        <p:tgtEl>
                                          <p:spTgt spid="1048980"/>
                                        </p:tgtEl>
                                        <p:attrNameLst>
                                          <p:attrName>ppt_w</p:attrName>
                                        </p:attrNameLst>
                                      </p:cBhvr>
                                      <p:tavLst>
                                        <p:tav tm="0">
                                          <p:val>
                                            <p:fltVal val="0"/>
                                          </p:val>
                                        </p:tav>
                                        <p:tav tm="100000">
                                          <p:val>
                                            <p:strVal val="#ppt_w"/>
                                          </p:val>
                                        </p:tav>
                                      </p:tavLst>
                                    </p:anim>
                                    <p:anim calcmode="lin" valueType="num">
                                      <p:cBhvr>
                                        <p:cTn id="37" dur="500" fill="hold"/>
                                        <p:tgtEl>
                                          <p:spTgt spid="1048980"/>
                                        </p:tgtEl>
                                        <p:attrNameLst>
                                          <p:attrName>ppt_h</p:attrName>
                                        </p:attrNameLst>
                                      </p:cBhvr>
                                      <p:tavLst>
                                        <p:tav tm="0">
                                          <p:val>
                                            <p:fltVal val="0"/>
                                          </p:val>
                                        </p:tav>
                                        <p:tav tm="100000">
                                          <p:val>
                                            <p:strVal val="#ppt_h"/>
                                          </p:val>
                                        </p:tav>
                                      </p:tavLst>
                                    </p:anim>
                                    <p:animEffect transition="in" filter="fade">
                                      <p:cBhvr>
                                        <p:cTn id="38" dur="500"/>
                                        <p:tgtEl>
                                          <p:spTgt spid="1048980"/>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48981"/>
                                        </p:tgtEl>
                                        <p:attrNameLst>
                                          <p:attrName>style.visibility</p:attrName>
                                        </p:attrNameLst>
                                      </p:cBhvr>
                                      <p:to>
                                        <p:strVal val="visible"/>
                                      </p:to>
                                    </p:set>
                                    <p:animEffect transition="in" filter="wipe(left)">
                                      <p:cBhvr>
                                        <p:cTn id="42" dur="500"/>
                                        <p:tgtEl>
                                          <p:spTgt spid="1048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4" grpId="0"/>
      <p:bldP spid="1048975" grpId="0"/>
      <p:bldP spid="1048976" grpId="0" animBg="1"/>
      <p:bldP spid="1048977" grpId="0"/>
      <p:bldP spid="1048978" grpId="0" animBg="1"/>
      <p:bldP spid="1048979" grpId="0"/>
      <p:bldP spid="1048980" grpId="0" animBg="1"/>
      <p:bldP spid="10489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1-INTRODUCTION</a:t>
            </a:r>
          </a:p>
        </p:txBody>
      </p:sp>
      <p:sp>
        <p:nvSpPr>
          <p:cNvPr id="1048591" name="Slide Number Placeholder 2"/>
          <p:cNvSpPr>
            <a:spLocks noGrp="1"/>
          </p:cNvSpPr>
          <p:nvPr>
            <p:ph type="sldNum" sz="quarter" idx="12"/>
          </p:nvPr>
        </p:nvSpPr>
        <p:spPr/>
        <p:txBody>
          <a:bodyPr/>
          <a:lstStyle/>
          <a:p>
            <a:fld id="{5DE872C3-2ED1-43FB-B3C4-BA6F078D7CD3}" type="slidenum">
              <a:rPr lang="en-US" smtClean="0"/>
              <a:t>4</a:t>
            </a:fld>
            <a:endParaRPr lang="en-US"/>
          </a:p>
        </p:txBody>
      </p:sp>
      <p:sp>
        <p:nvSpPr>
          <p:cNvPr id="1048592" name="Content Placeholder 2"/>
          <p:cNvSpPr txBox="1"/>
          <p:nvPr/>
        </p:nvSpPr>
        <p:spPr>
          <a:xfrm>
            <a:off x="6096001" y="1858538"/>
            <a:ext cx="5532289" cy="225626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1600" dirty="0">
                <a:solidFill>
                  <a:schemeClr val="tx1">
                    <a:lumMod val="50000"/>
                    <a:lumOff val="50000"/>
                  </a:schemeClr>
                </a:solidFill>
                <a:latin typeface="Times New Roman" panose="02020603050405020304" pitchFamily="18" charset="0"/>
                <a:ea typeface="Roboto" panose="02000000000000000000" pitchFamily="2" charset="0"/>
                <a:cs typeface="Times New Roman" panose="02020603050405020304" pitchFamily="18" charset="0"/>
              </a:rPr>
              <a:t>Bard is a fine structured honey comb shaped network made from high quality metal alloy ,Bard lowers the upper explosion limit in a tank or container through heat abstraction so much that an explosion is prevented .</a:t>
            </a:r>
          </a:p>
          <a:p>
            <a:pPr algn="l"/>
            <a:r>
              <a:rPr lang="en-US" sz="1600" dirty="0">
                <a:solidFill>
                  <a:schemeClr val="tx1">
                    <a:lumMod val="50000"/>
                    <a:lumOff val="50000"/>
                  </a:schemeClr>
                </a:solidFill>
                <a:latin typeface="Times New Roman" panose="02020603050405020304" pitchFamily="18" charset="0"/>
                <a:ea typeface="Roboto" panose="02000000000000000000" pitchFamily="2" charset="0"/>
                <a:cs typeface="Times New Roman" panose="02020603050405020304" pitchFamily="18" charset="0"/>
              </a:rPr>
              <a:t>In addition  Bard prevent evaporation of fuels that help environment and save the evaporated fuels.</a:t>
            </a:r>
          </a:p>
          <a:p>
            <a:pPr algn="l"/>
            <a:r>
              <a:rPr lang="en-US" sz="1600" dirty="0">
                <a:solidFill>
                  <a:schemeClr val="tx1">
                    <a:lumMod val="50000"/>
                    <a:lumOff val="50000"/>
                  </a:schemeClr>
                </a:solidFill>
                <a:latin typeface="Times New Roman" panose="02020603050405020304" pitchFamily="18" charset="0"/>
                <a:ea typeface="Roboto" panose="02000000000000000000" pitchFamily="2" charset="0"/>
                <a:cs typeface="Times New Roman" panose="02020603050405020304" pitchFamily="18" charset="0"/>
              </a:rPr>
              <a:t> .</a:t>
            </a:r>
          </a:p>
        </p:txBody>
      </p:sp>
      <p:grpSp>
        <p:nvGrpSpPr>
          <p:cNvPr id="28" name="Group 19"/>
          <p:cNvGrpSpPr/>
          <p:nvPr/>
        </p:nvGrpSpPr>
        <p:grpSpPr>
          <a:xfrm>
            <a:off x="5276851" y="1858538"/>
            <a:ext cx="819150" cy="819150"/>
            <a:chOff x="6821701" y="3943350"/>
            <a:chExt cx="819150" cy="819150"/>
          </a:xfrm>
        </p:grpSpPr>
        <p:sp>
          <p:nvSpPr>
            <p:cNvPr id="1048593" name="Rectangle 20"/>
            <p:cNvSpPr/>
            <p:nvPr/>
          </p:nvSpPr>
          <p:spPr>
            <a:xfrm>
              <a:off x="6821701" y="3943350"/>
              <a:ext cx="819150" cy="81915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048594" name="AutoShape 59"/>
            <p:cNvSpPr/>
            <p:nvPr/>
          </p:nvSpPr>
          <p:spPr bwMode="auto">
            <a:xfrm>
              <a:off x="6977427" y="4123061"/>
              <a:ext cx="465553" cy="46475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pic>
        <p:nvPicPr>
          <p:cNvPr id="2097152" name="Picture 5"/>
          <p:cNvPicPr>
            <a:picLocks noChangeAspect="1"/>
          </p:cNvPicPr>
          <p:nvPr/>
        </p:nvPicPr>
        <p:blipFill>
          <a:blip r:embed="rId3"/>
          <a:stretch>
            <a:fillRect/>
          </a:stretch>
        </p:blipFill>
        <p:spPr>
          <a:xfrm>
            <a:off x="671865" y="1858538"/>
            <a:ext cx="4195411" cy="31273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48592"/>
                                        </p:tgtEl>
                                        <p:attrNameLst>
                                          <p:attrName>style.visibility</p:attrName>
                                        </p:attrNameLst>
                                      </p:cBhvr>
                                      <p:to>
                                        <p:strVal val="visible"/>
                                      </p:to>
                                    </p:set>
                                    <p:animEffect transition="in" filter="strips(downRight)">
                                      <p:cBhvr>
                                        <p:cTn id="7" dur="500"/>
                                        <p:tgtEl>
                                          <p:spTgt spid="104859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Slide Number Placeholder 2"/>
          <p:cNvSpPr>
            <a:spLocks noGrp="1"/>
          </p:cNvSpPr>
          <p:nvPr>
            <p:ph type="sldNum" sz="quarter" idx="12"/>
          </p:nvPr>
        </p:nvSpPr>
        <p:spPr/>
        <p:txBody>
          <a:bodyPr/>
          <a:lstStyle/>
          <a:p>
            <a:fld id="{5DE872C3-2ED1-43FB-B3C4-BA6F078D7CD3}" type="slidenum">
              <a:rPr lang="en-US" smtClean="0"/>
              <a:t>5</a:t>
            </a:fld>
            <a:endParaRPr lang="en-US"/>
          </a:p>
        </p:txBody>
      </p:sp>
      <p:sp>
        <p:nvSpPr>
          <p:cNvPr id="1048597" name="Title 3"/>
          <p:cNvSpPr>
            <a:spLocks noGrp="1"/>
          </p:cNvSpPr>
          <p:nvPr>
            <p:ph type="title"/>
          </p:nvPr>
        </p:nvSpPr>
        <p:spPr/>
        <p:txBody>
          <a:bodyPr>
            <a:normAutofit fontScale="90000"/>
          </a:bodyPr>
          <a:lstStyle/>
          <a:p>
            <a:r>
              <a:rPr lang="en-US" dirty="0"/>
              <a:t>2-OUR TEAM</a:t>
            </a:r>
          </a:p>
        </p:txBody>
      </p:sp>
      <p:pic>
        <p:nvPicPr>
          <p:cNvPr id="2097153" name="Picture 1"/>
          <p:cNvPicPr>
            <a:picLocks noChangeAspect="1"/>
          </p:cNvPicPr>
          <p:nvPr/>
        </p:nvPicPr>
        <p:blipFill>
          <a:blip r:embed="rId3" cstate="print"/>
          <a:stretch>
            <a:fillRect/>
          </a:stretch>
        </p:blipFill>
        <p:spPr>
          <a:xfrm>
            <a:off x="9498934" y="2208359"/>
            <a:ext cx="1748157" cy="173736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56" name="Group 21"/>
          <p:cNvGrpSpPr/>
          <p:nvPr/>
        </p:nvGrpSpPr>
        <p:grpSpPr>
          <a:xfrm>
            <a:off x="9145413" y="4254352"/>
            <a:ext cx="2368502" cy="1088239"/>
            <a:chOff x="8648028" y="4370630"/>
            <a:chExt cx="2368502" cy="1088243"/>
          </a:xfrm>
        </p:grpSpPr>
        <p:sp>
          <p:nvSpPr>
            <p:cNvPr id="1048598" name="TextBox 22"/>
            <p:cNvSpPr txBox="1"/>
            <p:nvPr/>
          </p:nvSpPr>
          <p:spPr>
            <a:xfrm>
              <a:off x="8779117" y="4370630"/>
              <a:ext cx="2203168" cy="338554"/>
            </a:xfrm>
            <a:prstGeom prst="rect">
              <a:avLst/>
            </a:prstGeom>
            <a:noFill/>
          </p:spPr>
          <p:txBody>
            <a:bodyPr wrap="none" rtlCol="0">
              <a:spAutoFit/>
            </a:bodyPr>
            <a:lstStyle/>
            <a:p>
              <a:pPr algn="ctr"/>
              <a:r>
                <a:rPr lang="en-US" sz="1600" dirty="0">
                  <a:solidFill>
                    <a:schemeClr val="tx1">
                      <a:lumMod val="65000"/>
                      <a:lumOff val="35000"/>
                    </a:schemeClr>
                  </a:solidFill>
                  <a:latin typeface="+mj-lt"/>
                </a:rPr>
                <a:t>M.AMIRI  FIROUZ KOUHI</a:t>
              </a:r>
            </a:p>
          </p:txBody>
        </p:sp>
        <p:sp>
          <p:nvSpPr>
            <p:cNvPr id="1048599" name="Rectangle 26"/>
            <p:cNvSpPr/>
            <p:nvPr/>
          </p:nvSpPr>
          <p:spPr>
            <a:xfrm>
              <a:off x="8648028" y="4834032"/>
              <a:ext cx="2368502" cy="624841"/>
            </a:xfrm>
            <a:prstGeom prst="rect">
              <a:avLst/>
            </a:prstGeom>
          </p:spPr>
          <p:txBody>
            <a:bodyPr wrap="square">
              <a:spAutoFit/>
            </a:bodyPr>
            <a:lstStyle/>
            <a:p>
              <a:pPr algn="ctr"/>
              <a:r>
                <a:rPr lang="en-US" sz="1200" dirty="0">
                  <a:solidFill>
                    <a:schemeClr val="tx1">
                      <a:lumMod val="50000"/>
                      <a:lumOff val="50000"/>
                    </a:schemeClr>
                  </a:solidFill>
                </a:rPr>
                <a:t>PHD</a:t>
              </a:r>
              <a:r>
                <a:rPr lang="en-US" altLang="en-GB" sz="1200" dirty="0">
                  <a:solidFill>
                    <a:schemeClr val="tx1">
                      <a:lumMod val="50000"/>
                      <a:lumOff val="50000"/>
                    </a:schemeClr>
                  </a:solidFill>
                </a:rPr>
                <a:t> STUDENT</a:t>
              </a:r>
              <a:r>
                <a:rPr lang="en-US" sz="1200" dirty="0">
                  <a:solidFill>
                    <a:schemeClr val="tx1">
                      <a:lumMod val="50000"/>
                      <a:lumOff val="50000"/>
                    </a:schemeClr>
                  </a:solidFill>
                </a:rPr>
                <a:t> In Chemistry</a:t>
              </a:r>
            </a:p>
            <a:p>
              <a:pPr lvl="0" algn="ctr"/>
              <a:r>
                <a:rPr lang="en-US" sz="1200" dirty="0">
                  <a:solidFill>
                    <a:prstClr val="black">
                      <a:lumMod val="50000"/>
                      <a:lumOff val="50000"/>
                    </a:prstClr>
                  </a:solidFill>
                </a:rPr>
                <a:t>More Than 40 Years </a:t>
              </a:r>
              <a:r>
                <a:rPr lang="en-US" sz="1200" dirty="0" err="1">
                  <a:solidFill>
                    <a:prstClr val="black">
                      <a:lumMod val="50000"/>
                      <a:lumOff val="50000"/>
                    </a:prstClr>
                  </a:solidFill>
                </a:rPr>
                <a:t>ExperienceS</a:t>
              </a:r>
              <a:endParaRPr lang="en-US" sz="1200" dirty="0">
                <a:solidFill>
                  <a:prstClr val="black">
                    <a:lumMod val="50000"/>
                    <a:lumOff val="50000"/>
                  </a:prstClr>
                </a:solidFill>
              </a:endParaRPr>
            </a:p>
          </p:txBody>
        </p:sp>
      </p:grpSp>
      <p:sp>
        <p:nvSpPr>
          <p:cNvPr id="1048600" name="Rectangle 40"/>
          <p:cNvSpPr/>
          <p:nvPr/>
        </p:nvSpPr>
        <p:spPr>
          <a:xfrm>
            <a:off x="883282" y="1241414"/>
            <a:ext cx="10352599" cy="1158240"/>
          </a:xfrm>
          <a:prstGeom prst="rect">
            <a:avLst/>
          </a:prstGeom>
          <a:noFill/>
        </p:spPr>
        <p:txBody>
          <a:bodyPr wrap="square">
            <a:spAutoFit/>
          </a:bodyPr>
          <a:lstStyle/>
          <a:p>
            <a:r>
              <a:rPr lang="en-US" altLang="en-GB" dirty="0">
                <a:solidFill>
                  <a:schemeClr val="tx1">
                    <a:lumMod val="50000"/>
                    <a:lumOff val="50000"/>
                  </a:schemeClr>
                </a:solidFill>
                <a:latin typeface="+mj-lt"/>
              </a:rPr>
              <a:t>Hamidreza Ahmadian</a:t>
            </a:r>
            <a:endParaRPr lang="id-ID" dirty="0">
              <a:solidFill>
                <a:schemeClr val="tx1">
                  <a:lumMod val="50000"/>
                  <a:lumOff val="50000"/>
                </a:schemeClr>
              </a:solidFill>
              <a:latin typeface="+mj-lt"/>
            </a:endParaRPr>
          </a:p>
          <a:p>
            <a:r>
              <a:rPr lang="en-US" altLang="en-GB" dirty="0">
                <a:solidFill>
                  <a:schemeClr val="tx1">
                    <a:lumMod val="50000"/>
                    <a:lumOff val="50000"/>
                  </a:schemeClr>
                </a:solidFill>
                <a:latin typeface="+mj-lt"/>
              </a:rPr>
              <a:t>MDA HARVARD University </a:t>
            </a:r>
            <a:endParaRPr lang="id-ID" dirty="0">
              <a:solidFill>
                <a:schemeClr val="tx1">
                  <a:lumMod val="50000"/>
                  <a:lumOff val="50000"/>
                </a:schemeClr>
              </a:solidFill>
              <a:latin typeface="+mj-lt"/>
            </a:endParaRPr>
          </a:p>
          <a:p>
            <a:r>
              <a:rPr lang="en-US" altLang="en-GB" dirty="0">
                <a:solidFill>
                  <a:schemeClr val="tx1">
                    <a:lumMod val="50000"/>
                    <a:lumOff val="50000"/>
                  </a:schemeClr>
                </a:solidFill>
                <a:latin typeface="+mj-lt"/>
              </a:rPr>
              <a:t>CIVIL ENGINEERING  UBC</a:t>
            </a:r>
            <a:endParaRPr lang="id-ID" dirty="0">
              <a:solidFill>
                <a:schemeClr val="tx1">
                  <a:lumMod val="50000"/>
                  <a:lumOff val="50000"/>
                </a:schemeClr>
              </a:solidFill>
              <a:latin typeface="+mj-lt"/>
            </a:endParaRPr>
          </a:p>
        </p:txBody>
      </p:sp>
      <p:pic>
        <p:nvPicPr>
          <p:cNvPr id="2097175" name="Picture 2097174"/>
          <p:cNvPicPr/>
          <p:nvPr/>
        </p:nvPicPr>
        <p:blipFill>
          <a:blip r:embed="rId4"/>
          <a:stretch>
            <a:fillRect/>
          </a:stretch>
        </p:blipFill>
        <p:spPr>
          <a:xfrm>
            <a:off x="3534441" y="-407082"/>
            <a:ext cx="4315445" cy="9661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8600"/>
                                        </p:tgtEl>
                                        <p:attrNameLst>
                                          <p:attrName>style.visibility</p:attrName>
                                        </p:attrNameLst>
                                      </p:cBhvr>
                                      <p:to>
                                        <p:strVal val="visible"/>
                                      </p:to>
                                    </p:set>
                                    <p:animEffect transition="in" filter="barn(outVertical)">
                                      <p:cBhvr>
                                        <p:cTn id="13" dur="500"/>
                                        <p:tgtEl>
                                          <p:spTgt spid="104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Slide Number Placeholder 2"/>
          <p:cNvSpPr>
            <a:spLocks noGrp="1"/>
          </p:cNvSpPr>
          <p:nvPr>
            <p:ph type="sldNum" sz="quarter" idx="12"/>
          </p:nvPr>
        </p:nvSpPr>
        <p:spPr/>
        <p:txBody>
          <a:bodyPr/>
          <a:lstStyle/>
          <a:p>
            <a:fld id="{5DE872C3-2ED1-43FB-B3C4-BA6F078D7CD3}" type="slidenum">
              <a:rPr lang="en-US" smtClean="0"/>
              <a:t>6</a:t>
            </a:fld>
            <a:endParaRPr lang="en-US"/>
          </a:p>
        </p:txBody>
      </p:sp>
      <p:sp>
        <p:nvSpPr>
          <p:cNvPr id="1048619" name="Rectangle 4"/>
          <p:cNvSpPr/>
          <p:nvPr/>
        </p:nvSpPr>
        <p:spPr>
          <a:xfrm>
            <a:off x="6624641" y="1736946"/>
            <a:ext cx="4889274" cy="2745740"/>
          </a:xfrm>
          <a:prstGeom prst="rect">
            <a:avLst/>
          </a:prstGeom>
        </p:spPr>
        <p:txBody>
          <a:bodyPr wrap="square">
            <a:spAutoFit/>
          </a:bodyPr>
          <a:lstStyle/>
          <a:p>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Annually, due to fuel evaporation, a large volume of valuable fuels are lost and while polluting the environment, it causes fuel cost. On the other hand, due to the high volume of fuel in tanks and Reservoirs, there is a possibility of fire and explosion of the tanks.</a:t>
            </a:r>
          </a:p>
          <a:p>
            <a:pPr algn="just"/>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Explosion is defined as rapid burning of certain substances which causes high temperature and as a consequence high pressure which can lead to the bursting of the enclosing container.</a:t>
            </a:r>
          </a:p>
        </p:txBody>
      </p:sp>
      <p:graphicFrame>
        <p:nvGraphicFramePr>
          <p:cNvPr id="4194304" name="Diagram 7"/>
          <p:cNvGraphicFramePr/>
          <p:nvPr/>
        </p:nvGraphicFramePr>
        <p:xfrm>
          <a:off x="274583" y="1736946"/>
          <a:ext cx="8049610" cy="411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20" name="Rectangle 6"/>
          <p:cNvSpPr/>
          <p:nvPr/>
        </p:nvSpPr>
        <p:spPr>
          <a:xfrm>
            <a:off x="5738813" y="1568559"/>
            <a:ext cx="819150" cy="819150"/>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048621" name="Title 1"/>
          <p:cNvSpPr txBox="1"/>
          <p:nvPr/>
        </p:nvSpPr>
        <p:spPr>
          <a:xfrm>
            <a:off x="800101" y="544172"/>
            <a:ext cx="10696574" cy="73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3-PROBLEM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Examples of explosions</a:t>
            </a:r>
          </a:p>
        </p:txBody>
      </p:sp>
      <p:sp>
        <p:nvSpPr>
          <p:cNvPr id="1048638" name="Slide Number Placeholder 2"/>
          <p:cNvSpPr>
            <a:spLocks noGrp="1"/>
          </p:cNvSpPr>
          <p:nvPr>
            <p:ph type="sldNum" sz="quarter" idx="12"/>
          </p:nvPr>
        </p:nvSpPr>
        <p:spPr/>
        <p:txBody>
          <a:bodyPr/>
          <a:lstStyle/>
          <a:p>
            <a:fld id="{5DE872C3-2ED1-43FB-B3C4-BA6F078D7CD3}" type="slidenum">
              <a:rPr lang="en-US" smtClean="0"/>
              <a:t>7</a:t>
            </a:fld>
            <a:endParaRPr lang="en-US"/>
          </a:p>
        </p:txBody>
      </p:sp>
      <p:grpSp>
        <p:nvGrpSpPr>
          <p:cNvPr id="76" name="Group 11"/>
          <p:cNvGrpSpPr/>
          <p:nvPr/>
        </p:nvGrpSpPr>
        <p:grpSpPr>
          <a:xfrm>
            <a:off x="515429" y="1752427"/>
            <a:ext cx="2434806" cy="2434806"/>
            <a:chOff x="559234" y="1769660"/>
            <a:chExt cx="2110572" cy="2110572"/>
          </a:xfrm>
        </p:grpSpPr>
        <p:sp>
          <p:nvSpPr>
            <p:cNvPr id="1048639" name="Chord 3"/>
            <p:cNvSpPr/>
            <p:nvPr/>
          </p:nvSpPr>
          <p:spPr>
            <a:xfrm>
              <a:off x="559234" y="1769660"/>
              <a:ext cx="2110572" cy="2110572"/>
            </a:xfrm>
            <a:prstGeom prst="chord">
              <a:avLst>
                <a:gd name="adj1" fmla="val 2402739"/>
                <a:gd name="adj2" fmla="val 1325518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40" name="Oval 4"/>
            <p:cNvSpPr/>
            <p:nvPr/>
          </p:nvSpPr>
          <p:spPr>
            <a:xfrm>
              <a:off x="707152" y="1902498"/>
              <a:ext cx="1842248" cy="1842248"/>
            </a:xfrm>
            <a:prstGeom prst="ellipse">
              <a:avLst/>
            </a:prstGeom>
            <a:blipFill dpi="0" rotWithShape="1">
              <a:blip r:embed="rId2"/>
              <a:srcRect/>
              <a:stretch>
                <a:fillRect/>
              </a:stretch>
            </a:blip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2"/>
          <p:cNvGrpSpPr/>
          <p:nvPr/>
        </p:nvGrpSpPr>
        <p:grpSpPr>
          <a:xfrm>
            <a:off x="6342391" y="1752427"/>
            <a:ext cx="2434806" cy="2434806"/>
            <a:chOff x="559234" y="1769660"/>
            <a:chExt cx="2110572" cy="2110572"/>
          </a:xfrm>
        </p:grpSpPr>
        <p:sp>
          <p:nvSpPr>
            <p:cNvPr id="1048641" name="Chord 13"/>
            <p:cNvSpPr/>
            <p:nvPr/>
          </p:nvSpPr>
          <p:spPr>
            <a:xfrm>
              <a:off x="559234" y="1769660"/>
              <a:ext cx="2110572" cy="2110572"/>
            </a:xfrm>
            <a:prstGeom prst="chord">
              <a:avLst>
                <a:gd name="adj1" fmla="val 2402739"/>
                <a:gd name="adj2" fmla="val 1325518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48642" name="Oval 14"/>
            <p:cNvSpPr/>
            <p:nvPr/>
          </p:nvSpPr>
          <p:spPr>
            <a:xfrm>
              <a:off x="707152" y="1902498"/>
              <a:ext cx="1842248" cy="18422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78" name="Group 15"/>
          <p:cNvGrpSpPr/>
          <p:nvPr/>
        </p:nvGrpSpPr>
        <p:grpSpPr>
          <a:xfrm>
            <a:off x="3428910" y="3279375"/>
            <a:ext cx="2434806" cy="2434806"/>
            <a:chOff x="559234" y="1769660"/>
            <a:chExt cx="2110572" cy="2110572"/>
          </a:xfrm>
        </p:grpSpPr>
        <p:sp>
          <p:nvSpPr>
            <p:cNvPr id="1048643" name="Chord 16"/>
            <p:cNvSpPr/>
            <p:nvPr/>
          </p:nvSpPr>
          <p:spPr>
            <a:xfrm>
              <a:off x="559234" y="1769660"/>
              <a:ext cx="2110572" cy="2110572"/>
            </a:xfrm>
            <a:prstGeom prst="chord">
              <a:avLst>
                <a:gd name="adj1" fmla="val 2402739"/>
                <a:gd name="adj2" fmla="val 1325518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44" name="Oval 17"/>
            <p:cNvSpPr/>
            <p:nvPr/>
          </p:nvSpPr>
          <p:spPr>
            <a:xfrm>
              <a:off x="707152" y="1902498"/>
              <a:ext cx="1842248" cy="1842248"/>
            </a:xfrm>
            <a:prstGeom prst="ellipse">
              <a:avLst/>
            </a:prstGeom>
            <a:blipFill dpi="0" rotWithShape="1">
              <a:blip r:embed="rId2"/>
              <a:srcRect/>
              <a:stretch>
                <a:fillRect/>
              </a:stretch>
            </a:blip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8"/>
          <p:cNvGrpSpPr/>
          <p:nvPr/>
        </p:nvGrpSpPr>
        <p:grpSpPr>
          <a:xfrm>
            <a:off x="9255872" y="3279375"/>
            <a:ext cx="2434806" cy="2434806"/>
            <a:chOff x="559234" y="1769660"/>
            <a:chExt cx="2110572" cy="2110572"/>
          </a:xfrm>
        </p:grpSpPr>
        <p:sp>
          <p:nvSpPr>
            <p:cNvPr id="1048645" name="Chord 19"/>
            <p:cNvSpPr/>
            <p:nvPr/>
          </p:nvSpPr>
          <p:spPr>
            <a:xfrm>
              <a:off x="559234" y="1769660"/>
              <a:ext cx="2110572" cy="2110572"/>
            </a:xfrm>
            <a:prstGeom prst="chord">
              <a:avLst>
                <a:gd name="adj1" fmla="val 2402739"/>
                <a:gd name="adj2" fmla="val 1325518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646" name="Oval 20"/>
            <p:cNvSpPr/>
            <p:nvPr/>
          </p:nvSpPr>
          <p:spPr>
            <a:xfrm>
              <a:off x="707152" y="1902498"/>
              <a:ext cx="1842248" cy="1842248"/>
            </a:xfrm>
            <a:prstGeom prst="ellipse">
              <a:avLst/>
            </a:prstGeom>
            <a:blipFill dpi="0" rotWithShape="1">
              <a:blip r:embed="rId2"/>
              <a:srcRect/>
              <a:stretch>
                <a:fillRect/>
              </a:stretch>
            </a:blip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8647" name="TextBox 23"/>
          <p:cNvSpPr txBox="1"/>
          <p:nvPr/>
        </p:nvSpPr>
        <p:spPr>
          <a:xfrm>
            <a:off x="834099" y="4318458"/>
            <a:ext cx="1846579" cy="294641"/>
          </a:xfrm>
          <a:prstGeom prst="rect">
            <a:avLst/>
          </a:prstGeom>
          <a:noFill/>
        </p:spPr>
        <p:txBody>
          <a:bodyPr wrap="none" rtlCol="0">
            <a:spAutoFit/>
          </a:bodyPr>
          <a:lstStyle/>
          <a:p>
            <a:pPr algn="ctr"/>
            <a:r>
              <a:rPr lang="en-US" sz="1400" dirty="0">
                <a:solidFill>
                  <a:schemeClr val="accent1"/>
                </a:solidFill>
                <a:latin typeface="Times New Roman" panose="02020603050405020304" pitchFamily="18" charset="0"/>
                <a:cs typeface="Times New Roman" panose="02020603050405020304" pitchFamily="18" charset="0"/>
              </a:rPr>
              <a:t>Explosion on the ship</a:t>
            </a:r>
          </a:p>
        </p:txBody>
      </p:sp>
      <p:sp>
        <p:nvSpPr>
          <p:cNvPr id="1048648" name="TextBox 26"/>
          <p:cNvSpPr txBox="1"/>
          <p:nvPr/>
        </p:nvSpPr>
        <p:spPr>
          <a:xfrm>
            <a:off x="3725123" y="5758828"/>
            <a:ext cx="1884680" cy="294641"/>
          </a:xfrm>
          <a:prstGeom prst="rect">
            <a:avLst/>
          </a:prstGeom>
          <a:noFill/>
        </p:spPr>
        <p:txBody>
          <a:bodyPr wrap="none" rtlCol="0">
            <a:spAutoFit/>
          </a:bodyPr>
          <a:lstStyle/>
          <a:p>
            <a:pPr algn="ctr"/>
            <a:r>
              <a:rPr lang="en-US" sz="1400" dirty="0">
                <a:solidFill>
                  <a:schemeClr val="accent3"/>
                </a:solidFill>
                <a:latin typeface="Times New Roman" panose="02020603050405020304" pitchFamily="18" charset="0"/>
                <a:cs typeface="Times New Roman" panose="02020603050405020304" pitchFamily="18" charset="0"/>
              </a:rPr>
              <a:t>Explosion on the train</a:t>
            </a:r>
          </a:p>
        </p:txBody>
      </p:sp>
      <p:sp>
        <p:nvSpPr>
          <p:cNvPr id="1048649" name="TextBox 29"/>
          <p:cNvSpPr txBox="1"/>
          <p:nvPr/>
        </p:nvSpPr>
        <p:spPr>
          <a:xfrm>
            <a:off x="9692184" y="5755621"/>
            <a:ext cx="2367280" cy="294641"/>
          </a:xfrm>
          <a:prstGeom prst="rect">
            <a:avLst/>
          </a:prstGeom>
          <a:noFill/>
        </p:spPr>
        <p:txBody>
          <a:bodyPr wrap="none" rtlCol="0">
            <a:spAutoFit/>
          </a:bodyPr>
          <a:lstStyle/>
          <a:p>
            <a:r>
              <a:rPr lang="en-US" sz="1400" dirty="0">
                <a:solidFill>
                  <a:schemeClr val="accent4"/>
                </a:solidFill>
                <a:latin typeface="Times New Roman" panose="02020603050405020304" pitchFamily="18" charset="0"/>
                <a:cs typeface="Times New Roman" panose="02020603050405020304" pitchFamily="18" charset="0"/>
              </a:rPr>
              <a:t>Explosion at the fuel station</a:t>
            </a:r>
          </a:p>
        </p:txBody>
      </p:sp>
      <p:sp>
        <p:nvSpPr>
          <p:cNvPr id="1048650" name="TextBox 32"/>
          <p:cNvSpPr txBox="1"/>
          <p:nvPr/>
        </p:nvSpPr>
        <p:spPr>
          <a:xfrm>
            <a:off x="6569784" y="4318458"/>
            <a:ext cx="2075180" cy="294641"/>
          </a:xfrm>
          <a:prstGeom prst="rect">
            <a:avLst/>
          </a:prstGeom>
          <a:noFill/>
        </p:spPr>
        <p:txBody>
          <a:bodyPr wrap="none" rtlCol="0">
            <a:spAutoFit/>
          </a:bodyPr>
          <a:lstStyle/>
          <a:p>
            <a:pPr algn="ctr"/>
            <a:r>
              <a:rPr lang="en-US" sz="1400" dirty="0">
                <a:solidFill>
                  <a:schemeClr val="tx2">
                    <a:lumMod val="75000"/>
                  </a:schemeClr>
                </a:solidFill>
                <a:latin typeface="Times New Roman" panose="02020603050405020304" pitchFamily="18" charset="0"/>
                <a:cs typeface="Times New Roman" panose="02020603050405020304" pitchFamily="18" charset="0"/>
              </a:rPr>
              <a:t>Explosion at the refinery</a:t>
            </a:r>
          </a:p>
        </p:txBody>
      </p:sp>
      <p:pic>
        <p:nvPicPr>
          <p:cNvPr id="2097154" name="Picture 2" descr="وقوع انفجار و آتش‌سوزی در کشتی جنگی نیروی دریایی آمریکا"/>
          <p:cNvPicPr>
            <a:picLocks noChangeAspect="1" noChangeArrowheads="1"/>
          </p:cNvPicPr>
          <p:nvPr/>
        </p:nvPicPr>
        <p:blipFill>
          <a:blip r:embed="rId3"/>
          <a:srcRect/>
          <a:stretch>
            <a:fillRect/>
          </a:stretch>
        </p:blipFill>
        <p:spPr bwMode="auto">
          <a:xfrm>
            <a:off x="601048" y="1905672"/>
            <a:ext cx="2295306" cy="2204925"/>
          </a:xfrm>
          <a:prstGeom prst="ellipse">
            <a:avLst/>
          </a:prstGeom>
          <a:ln>
            <a:noFill/>
          </a:ln>
          <a:effectLst>
            <a:softEdge rad="112500"/>
          </a:effectLst>
        </p:spPr>
      </p:pic>
      <p:pic>
        <p:nvPicPr>
          <p:cNvPr id="2097155" name="Picture 6" descr="کشته شدن ۴۶ نفر بر اثر انفجار در قطار پاکستان | خبرگزاری بین ..."/>
          <p:cNvPicPr>
            <a:picLocks noChangeAspect="1" noChangeArrowheads="1"/>
          </p:cNvPicPr>
          <p:nvPr/>
        </p:nvPicPr>
        <p:blipFill>
          <a:blip r:embed="rId4"/>
          <a:srcRect/>
          <a:stretch>
            <a:fillRect/>
          </a:stretch>
        </p:blipFill>
        <p:spPr bwMode="auto">
          <a:xfrm>
            <a:off x="3573046" y="3368201"/>
            <a:ext cx="2221200" cy="2208289"/>
          </a:xfrm>
          <a:prstGeom prst="ellipse">
            <a:avLst/>
          </a:prstGeom>
          <a:ln>
            <a:noFill/>
          </a:ln>
          <a:effectLst>
            <a:softEdge rad="112500"/>
          </a:effectLst>
        </p:spPr>
      </p:pic>
      <p:pic>
        <p:nvPicPr>
          <p:cNvPr id="2097156" name="Picture 8" descr="ميز نفت - 4 کشته در یک انفجار پالایشگاهی"/>
          <p:cNvPicPr>
            <a:picLocks noChangeAspect="1" noChangeArrowheads="1"/>
          </p:cNvPicPr>
          <p:nvPr/>
        </p:nvPicPr>
        <p:blipFill>
          <a:blip r:embed="rId5"/>
          <a:srcRect/>
          <a:stretch>
            <a:fillRect/>
          </a:stretch>
        </p:blipFill>
        <p:spPr bwMode="auto">
          <a:xfrm>
            <a:off x="6439199" y="1854110"/>
            <a:ext cx="2199095" cy="2197550"/>
          </a:xfrm>
          <a:prstGeom prst="ellipse">
            <a:avLst/>
          </a:prstGeom>
          <a:ln>
            <a:noFill/>
          </a:ln>
          <a:effectLst>
            <a:softEdge rad="112500"/>
          </a:effectLst>
        </p:spPr>
      </p:pic>
      <p:pic>
        <p:nvPicPr>
          <p:cNvPr id="2097157" name="Picture 10" descr="انفجار در جایگاه سوخت شادگان یک کشته برجای گذاشت"/>
          <p:cNvPicPr>
            <a:picLocks noChangeAspect="1" noChangeArrowheads="1"/>
          </p:cNvPicPr>
          <p:nvPr/>
        </p:nvPicPr>
        <p:blipFill>
          <a:blip r:embed="rId6"/>
          <a:srcRect/>
          <a:stretch>
            <a:fillRect/>
          </a:stretch>
        </p:blipFill>
        <p:spPr bwMode="auto">
          <a:xfrm>
            <a:off x="9314985" y="3383154"/>
            <a:ext cx="2295903" cy="2125261"/>
          </a:xfrm>
          <a:prstGeom prst="ellipse">
            <a:avLst/>
          </a:prstGeom>
          <a:ln>
            <a:noFill/>
          </a:ln>
          <a:effectLst>
            <a:softEdge rad="112500"/>
          </a:effectLst>
        </p:spPr>
      </p:pic>
      <p:sp>
        <p:nvSpPr>
          <p:cNvPr id="1048651" name="Rectangle 24"/>
          <p:cNvSpPr/>
          <p:nvPr/>
        </p:nvSpPr>
        <p:spPr>
          <a:xfrm>
            <a:off x="800101" y="966043"/>
            <a:ext cx="9970568" cy="891540"/>
          </a:xfrm>
          <a:prstGeom prst="rect">
            <a:avLst/>
          </a:prstGeom>
        </p:spPr>
        <p:txBody>
          <a:bodyPr wrap="square">
            <a:spAutoFit/>
          </a:bodyPr>
          <a:lstStyle/>
          <a:p>
            <a:br>
              <a:rPr lang="en-US" dirty="0">
                <a:solidFill>
                  <a:schemeClr val="tx1">
                    <a:lumMod val="50000"/>
                    <a:lumOff val="50000"/>
                  </a:schemeClr>
                </a:solidFill>
                <a:latin typeface="Times New Roman" panose="02020603050405020304" pitchFamily="18" charset="0"/>
                <a:cs typeface="Times New Roman" panose="02020603050405020304" pitchFamily="18" charset="0"/>
              </a:rPr>
            </a:br>
            <a:r>
              <a:rPr lang="en-US" dirty="0">
                <a:solidFill>
                  <a:schemeClr val="tx1">
                    <a:lumMod val="50000"/>
                    <a:lumOff val="50000"/>
                  </a:schemeClr>
                </a:solidFill>
                <a:latin typeface="Times New Roman" panose="02020603050405020304" pitchFamily="18" charset="0"/>
                <a:cs typeface="Times New Roman" panose="02020603050405020304" pitchFamily="18" charset="0"/>
              </a:rPr>
              <a:t>In all fuel tanks (liquid and gas) and alcohols (ethanol) there is a possibility of fire due to evaporation.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anim calcmode="lin" valueType="num">
                                      <p:cBhvr>
                                        <p:cTn id="14" dur="1000" fill="hold"/>
                                        <p:tgtEl>
                                          <p:spTgt spid="78"/>
                                        </p:tgtEl>
                                        <p:attrNameLst>
                                          <p:attrName>ppt_x</p:attrName>
                                        </p:attrNameLst>
                                      </p:cBhvr>
                                      <p:tavLst>
                                        <p:tav tm="0">
                                          <p:val>
                                            <p:strVal val="#ppt_x"/>
                                          </p:val>
                                        </p:tav>
                                        <p:tav tm="100000">
                                          <p:val>
                                            <p:strVal val="#ppt_x"/>
                                          </p:val>
                                        </p:tav>
                                      </p:tavLst>
                                    </p:anim>
                                    <p:anim calcmode="lin" valueType="num">
                                      <p:cBhvr>
                                        <p:cTn id="15" dur="1000" fill="hold"/>
                                        <p:tgtEl>
                                          <p:spTgt spid="7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anim calcmode="lin" valueType="num">
                                      <p:cBhvr>
                                        <p:cTn id="20" dur="1000" fill="hold"/>
                                        <p:tgtEl>
                                          <p:spTgt spid="77"/>
                                        </p:tgtEl>
                                        <p:attrNameLst>
                                          <p:attrName>ppt_x</p:attrName>
                                        </p:attrNameLst>
                                      </p:cBhvr>
                                      <p:tavLst>
                                        <p:tav tm="0">
                                          <p:val>
                                            <p:strVal val="#ppt_x"/>
                                          </p:val>
                                        </p:tav>
                                        <p:tav tm="100000">
                                          <p:val>
                                            <p:strVal val="#ppt_x"/>
                                          </p:val>
                                        </p:tav>
                                      </p:tavLst>
                                    </p:anim>
                                    <p:anim calcmode="lin" valueType="num">
                                      <p:cBhvr>
                                        <p:cTn id="21" dur="10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000"/>
                                        <p:tgtEl>
                                          <p:spTgt spid="79"/>
                                        </p:tgtEl>
                                      </p:cBhvr>
                                    </p:animEffect>
                                    <p:anim calcmode="lin" valueType="num">
                                      <p:cBhvr>
                                        <p:cTn id="26" dur="1000" fill="hold"/>
                                        <p:tgtEl>
                                          <p:spTgt spid="79"/>
                                        </p:tgtEl>
                                        <p:attrNameLst>
                                          <p:attrName>ppt_x</p:attrName>
                                        </p:attrNameLst>
                                      </p:cBhvr>
                                      <p:tavLst>
                                        <p:tav tm="0">
                                          <p:val>
                                            <p:strVal val="#ppt_x"/>
                                          </p:val>
                                        </p:tav>
                                        <p:tav tm="100000">
                                          <p:val>
                                            <p:strVal val="#ppt_x"/>
                                          </p:val>
                                        </p:tav>
                                      </p:tavLst>
                                    </p:anim>
                                    <p:anim calcmode="lin" valueType="num">
                                      <p:cBhvr>
                                        <p:cTn id="2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Lac-</a:t>
            </a:r>
            <a:r>
              <a:rPr lang="en-US" dirty="0" err="1">
                <a:latin typeface="Times New Roman" panose="02020603050405020304" pitchFamily="18" charset="0"/>
                <a:cs typeface="Times New Roman" panose="02020603050405020304" pitchFamily="18" charset="0"/>
              </a:rPr>
              <a:t>Mégantic</a:t>
            </a:r>
            <a:r>
              <a:rPr lang="en-US" dirty="0">
                <a:latin typeface="Times New Roman" panose="02020603050405020304" pitchFamily="18" charset="0"/>
                <a:cs typeface="Times New Roman" panose="02020603050405020304" pitchFamily="18" charset="0"/>
              </a:rPr>
              <a:t> rail disaster </a:t>
            </a:r>
          </a:p>
        </p:txBody>
      </p:sp>
      <p:sp>
        <p:nvSpPr>
          <p:cNvPr id="1048664"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fld id="{5DE872C3-2ED1-43FB-B3C4-BA6F078D7CD3}"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t>8</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158" name="Picture 3"/>
          <p:cNvPicPr>
            <a:picLocks noChangeAspect="1"/>
          </p:cNvPicPr>
          <p:nvPr/>
        </p:nvPicPr>
        <p:blipFill>
          <a:blip r:embed="rId2"/>
          <a:stretch>
            <a:fillRect/>
          </a:stretch>
        </p:blipFill>
        <p:spPr>
          <a:xfrm>
            <a:off x="800100" y="1837638"/>
            <a:ext cx="4474543" cy="3816928"/>
          </a:xfrm>
          <a:prstGeom prst="rect">
            <a:avLst/>
          </a:prstGeom>
          <a:ln w="88900" cap="sq" cmpd="thickThin">
            <a:solidFill>
              <a:schemeClr val="accent1">
                <a:lumMod val="50000"/>
              </a:schemeClr>
            </a:solidFill>
            <a:prstDash val="solid"/>
            <a:miter lim="800000"/>
            <a:headEnd/>
            <a:tailEnd/>
          </a:ln>
          <a:effectLst>
            <a:innerShdw blurRad="76200">
              <a:srgbClr val="000000"/>
            </a:innerShdw>
          </a:effectLst>
        </p:spPr>
      </p:pic>
      <p:sp>
        <p:nvSpPr>
          <p:cNvPr id="1048665" name="Rectangle 13"/>
          <p:cNvSpPr/>
          <p:nvPr/>
        </p:nvSpPr>
        <p:spPr>
          <a:xfrm>
            <a:off x="5878037" y="1837638"/>
            <a:ext cx="729364" cy="630785"/>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048666" name="Rectangle 14"/>
          <p:cNvSpPr/>
          <p:nvPr/>
        </p:nvSpPr>
        <p:spPr>
          <a:xfrm>
            <a:off x="6607401" y="1976387"/>
            <a:ext cx="4889274" cy="3710940"/>
          </a:xfrm>
          <a:prstGeom prst="rect">
            <a:avLst/>
          </a:prstGeom>
        </p:spPr>
        <p:txBody>
          <a:bodyPr wrap="square">
            <a:spAutoFit/>
          </a:bodyPr>
          <a:lstStyle/>
          <a:p>
            <a:pPr algn="just"/>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The Lac-</a:t>
            </a:r>
            <a:r>
              <a:rPr lang="en-US" sz="1600" dirty="0" err="1">
                <a:solidFill>
                  <a:schemeClr val="tx1">
                    <a:lumMod val="50000"/>
                    <a:lumOff val="50000"/>
                  </a:schemeClr>
                </a:solidFill>
                <a:latin typeface="Times New Roman" panose="02020603050405020304" pitchFamily="18" charset="0"/>
                <a:cs typeface="Times New Roman" panose="02020603050405020304" pitchFamily="18" charset="0"/>
              </a:rPr>
              <a:t>Mégantic</a:t>
            </a: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 rail disaster occurred in the town of Lac-</a:t>
            </a:r>
            <a:r>
              <a:rPr lang="en-US" sz="1600" dirty="0" err="1">
                <a:solidFill>
                  <a:schemeClr val="tx1">
                    <a:lumMod val="50000"/>
                    <a:lumOff val="50000"/>
                  </a:schemeClr>
                </a:solidFill>
                <a:latin typeface="Times New Roman" panose="02020603050405020304" pitchFamily="18" charset="0"/>
                <a:cs typeface="Times New Roman" panose="02020603050405020304" pitchFamily="18" charset="0"/>
              </a:rPr>
              <a:t>Mégantic</a:t>
            </a: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 in the Eastern Townships region of Quebec, Canada, at approximately 01:15 on July 6, 2013, when an unattended 74-car freight train carrying Bakken Formation crude oil rolled down a 1.2% grade from Nantes and derailed downtown, resulting in the fire and explosion of multiple tank cars. Forty-two people were confirmed dead, with five more missing and presumed dead. More than 30 buildings in the town's center, roughly half of the downtown area, were destroyed, and all but three of the thirty-nine remaining downtown buildings had to be demolished due to petroleum contamination of the town site. Initial newspaper reports described a 1-kilometre (0.6 mi) blast radius.</a:t>
            </a: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
          <p:cNvSpPr>
            <a:spLocks noGrp="1"/>
          </p:cNvSpPr>
          <p:nvPr>
            <p:ph type="title"/>
          </p:nvPr>
        </p:nvSpPr>
        <p:spPr/>
        <p:txBody>
          <a:bodyPr/>
          <a:lstStyle/>
          <a:p>
            <a:r>
              <a:rPr lang="en-US" dirty="0">
                <a:solidFill>
                  <a:schemeClr val="tx1">
                    <a:lumMod val="50000"/>
                    <a:lumOff val="50000"/>
                  </a:schemeClr>
                </a:solidFill>
                <a:latin typeface="Times New Roman" panose="02020603050405020304" pitchFamily="18" charset="0"/>
                <a:cs typeface="Times New Roman" panose="02020603050405020304" pitchFamily="18" charset="0"/>
              </a:rPr>
              <a:t>4-SOLUTION</a:t>
            </a:r>
          </a:p>
        </p:txBody>
      </p:sp>
      <p:sp>
        <p:nvSpPr>
          <p:cNvPr id="1048668" name="Slide Number Placeholder 2"/>
          <p:cNvSpPr>
            <a:spLocks noGrp="1"/>
          </p:cNvSpPr>
          <p:nvPr>
            <p:ph type="sldNum" sz="quarter" idx="12"/>
          </p:nvPr>
        </p:nvSpPr>
        <p:spPr/>
        <p:txBody>
          <a:bodyPr/>
          <a:lstStyle/>
          <a:p>
            <a:fld id="{E6D4546B-D358-46B4-BEFB-845C8A66B27E}" type="slidenum">
              <a:rPr lang="en-US" smtClean="0"/>
              <a:t>9</a:t>
            </a:fld>
            <a:endParaRPr lang="en-US" dirty="0"/>
          </a:p>
        </p:txBody>
      </p:sp>
      <p:sp>
        <p:nvSpPr>
          <p:cNvPr id="1048669" name="TextBox 4"/>
          <p:cNvSpPr txBox="1"/>
          <p:nvPr/>
        </p:nvSpPr>
        <p:spPr>
          <a:xfrm>
            <a:off x="720281" y="1147142"/>
            <a:ext cx="10515600" cy="4066540"/>
          </a:xfrm>
          <a:prstGeom prst="rect">
            <a:avLst/>
          </a:prstGeom>
          <a:noFill/>
        </p:spPr>
        <p:txBody>
          <a:bodyPr wrap="square" rtlCol="0">
            <a:spAutoFit/>
          </a:bodyPr>
          <a:lstStyle/>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The  Bard Explosion Prevention System relies on a precision engineered proprietary metal alloy mesh to provide extraordinary protection from evaporation and explosive combustion in fuel tanks and other vessels containing flammable liquids and gases .</a:t>
            </a:r>
          </a:p>
          <a:p>
            <a:pPr algn="just"/>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The Bard special metal alloy has been developed to provide rapid thermal conductivity , rigid mesh structure , crush strength and superior corrosion resistance. This proprietary alloy is then custom machined in patented equipment to create an extraordinarily lightweight metal alloy mesh which , when installed in a fuel tank or other vessel containing flammable liquids or gases , will prevent evaporation and explosive combustion .</a:t>
            </a:r>
          </a:p>
          <a:p>
            <a:pPr algn="just"/>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 </a:t>
            </a:r>
            <a:endParaRPr lang="vi-VN" sz="28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1_Light Version (Colored)">
  <a:themeElements>
    <a:clrScheme name="Custom 1">
      <a:dk1>
        <a:sysClr val="windowText" lastClr="000000"/>
      </a:dk1>
      <a:lt1>
        <a:sysClr val="window" lastClr="FFFFFF"/>
      </a:lt1>
      <a:dk2>
        <a:srgbClr val="44546A"/>
      </a:dk2>
      <a:lt2>
        <a:srgbClr val="E7E6E6"/>
      </a:lt2>
      <a:accent1>
        <a:srgbClr val="00AC65"/>
      </a:accent1>
      <a:accent2>
        <a:srgbClr val="FFC000"/>
      </a:accent2>
      <a:accent3>
        <a:srgbClr val="5B9BD5"/>
      </a:accent3>
      <a:accent4>
        <a:srgbClr val="F1654C"/>
      </a:accent4>
      <a:accent5>
        <a:srgbClr val="323F4B"/>
      </a:accent5>
      <a:accent6>
        <a:srgbClr val="FF0000"/>
      </a:accent6>
      <a:hlink>
        <a:srgbClr val="FFC000"/>
      </a:hlink>
      <a:folHlink>
        <a:srgbClr val="954F72"/>
      </a:folHlink>
    </a:clrScheme>
    <a:fontScheme name="Custom 2">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1692</Words>
  <Application>Microsoft Office PowerPoint</Application>
  <PresentationFormat>Widescreen</PresentationFormat>
  <Paragraphs>288</Paragraphs>
  <Slides>33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Unicode MS</vt:lpstr>
      <vt:lpstr>Calibri</vt:lpstr>
      <vt:lpstr>Gill Sans</vt:lpstr>
      <vt:lpstr>Lato</vt:lpstr>
      <vt:lpstr>Lato Black</vt:lpstr>
      <vt:lpstr>Raavi</vt:lpstr>
      <vt:lpstr>Roboto</vt:lpstr>
      <vt:lpstr>Source Sans Pro</vt:lpstr>
      <vt:lpstr>Times New Roman</vt:lpstr>
      <vt:lpstr>01_Light Version (Colored)</vt:lpstr>
      <vt:lpstr>PowerPoint Presentation</vt:lpstr>
      <vt:lpstr>TABLE OF Contents </vt:lpstr>
      <vt:lpstr>TABLE OF Contents </vt:lpstr>
      <vt:lpstr>1-INTRODUCTION</vt:lpstr>
      <vt:lpstr>2-OUR TEAM</vt:lpstr>
      <vt:lpstr>PowerPoint Presentation</vt:lpstr>
      <vt:lpstr>Examples of explosions</vt:lpstr>
      <vt:lpstr>The Lac-Mégantic rail disaster </vt:lpstr>
      <vt:lpstr>4-SOLUTION</vt:lpstr>
      <vt:lpstr>SOLUTION</vt:lpstr>
      <vt:lpstr>Explosion and Evaporation at the fuel station</vt:lpstr>
      <vt:lpstr>5-PRODUCT</vt:lpstr>
      <vt:lpstr> Types of  Bard  </vt:lpstr>
      <vt:lpstr>Types of  Bard</vt:lpstr>
      <vt:lpstr>CERTIFICATS</vt:lpstr>
      <vt:lpstr>6-Advantages</vt:lpstr>
      <vt:lpstr>PowerPoint Presentation</vt:lpstr>
      <vt:lpstr>PowerPoint Presentation</vt:lpstr>
      <vt:lpstr>PowerPoint Presentation</vt:lpstr>
      <vt:lpstr>PowerPoint Presentation</vt:lpstr>
      <vt:lpstr>7-TRACTION</vt:lpstr>
      <vt:lpstr>TRACTION</vt:lpstr>
      <vt:lpstr>TRACTION</vt:lpstr>
      <vt:lpstr>TRACTION</vt:lpstr>
      <vt:lpstr>8-MARKET</vt:lpstr>
      <vt:lpstr>MARKET</vt:lpstr>
      <vt:lpstr>9-COMPETITION</vt:lpstr>
      <vt:lpstr> Attractive Opportunities in Explosion proof Equipment Market </vt:lpstr>
      <vt:lpstr>Explosion Proof Equipment Market</vt:lpstr>
      <vt:lpstr>Explosion Proof Equipment market- Growth Rate By Region (2019-2024)</vt:lpstr>
      <vt:lpstr>10-Business Model</vt:lpstr>
      <vt:lpstr>11-INVESTMENT</vt:lpstr>
      <vt:lpstr>12-CONTACT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 Dung</dc:creator>
  <cp:lastModifiedBy>Windows 10</cp:lastModifiedBy>
  <cp:revision>4</cp:revision>
  <dcterms:created xsi:type="dcterms:W3CDTF">2024-02-19T07:17:00Z</dcterms:created>
  <dcterms:modified xsi:type="dcterms:W3CDTF">2024-03-23T11:04:16Z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C9656A2876A14D43B6C7C8F2398D48B8_13</vt:lpwstr>
  </property>
  <property fmtid="{D5CDD505-2E9C-101B-9397-08002B2CF9AE}" pid="3" name="KSOProductBuildVer">
    <vt:lpwstr>1033-12.2.0.13489</vt:lpwstr>
  </property>
</Properties>
</file>